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650" r:id="rId2"/>
    <p:sldId id="671" r:id="rId3"/>
    <p:sldId id="660" r:id="rId4"/>
    <p:sldId id="333" r:id="rId5"/>
    <p:sldId id="607" r:id="rId6"/>
    <p:sldId id="583" r:id="rId7"/>
    <p:sldId id="595" r:id="rId8"/>
    <p:sldId id="585" r:id="rId9"/>
    <p:sldId id="626" r:id="rId10"/>
    <p:sldId id="654" r:id="rId11"/>
    <p:sldId id="670" r:id="rId12"/>
    <p:sldId id="329" r:id="rId13"/>
    <p:sldId id="651" r:id="rId14"/>
    <p:sldId id="593" r:id="rId15"/>
    <p:sldId id="633" r:id="rId16"/>
    <p:sldId id="646" r:id="rId17"/>
    <p:sldId id="649" r:id="rId18"/>
    <p:sldId id="669" r:id="rId19"/>
    <p:sldId id="666" r:id="rId20"/>
    <p:sldId id="628" r:id="rId21"/>
    <p:sldId id="661" r:id="rId22"/>
    <p:sldId id="6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EE630-4EA3-437B-97CC-5DF267A2B307}" v="502" dt="2024-05-02T01:46:41.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660"/>
  </p:normalViewPr>
  <p:slideViewPr>
    <p:cSldViewPr snapToGrid="0">
      <p:cViewPr>
        <p:scale>
          <a:sx n="59" d="100"/>
          <a:sy n="59" d="100"/>
        </p:scale>
        <p:origin x="776" y="40"/>
      </p:cViewPr>
      <p:guideLst/>
    </p:cSldViewPr>
  </p:slideViewPr>
  <p:notesTextViewPr>
    <p:cViewPr>
      <p:scale>
        <a:sx n="1" d="1"/>
        <a:sy n="1" d="1"/>
      </p:scale>
      <p:origin x="0" y="0"/>
    </p:cViewPr>
  </p:notesTextViewPr>
  <p:sorterViewPr>
    <p:cViewPr>
      <p:scale>
        <a:sx n="80" d="100"/>
        <a:sy n="80" d="100"/>
      </p:scale>
      <p:origin x="0" y="-34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 Baptiste" userId="0a392bcf4aa5bc3a" providerId="LiveId" clId="{0D5EE630-4EA3-437B-97CC-5DF267A2B307}"/>
    <pc:docChg chg="undo custSel addSld delSld modSld sldOrd">
      <pc:chgData name="Henri Baptiste" userId="0a392bcf4aa5bc3a" providerId="LiveId" clId="{0D5EE630-4EA3-437B-97CC-5DF267A2B307}" dt="2024-05-02T01:52:03.182" v="3769" actId="1076"/>
      <pc:docMkLst>
        <pc:docMk/>
      </pc:docMkLst>
      <pc:sldChg chg="delSp modSp del mod ord">
        <pc:chgData name="Henri Baptiste" userId="0a392bcf4aa5bc3a" providerId="LiveId" clId="{0D5EE630-4EA3-437B-97CC-5DF267A2B307}" dt="2024-05-01T09:16:15.562" v="1283" actId="47"/>
        <pc:sldMkLst>
          <pc:docMk/>
          <pc:sldMk cId="1368570903" sldId="261"/>
        </pc:sldMkLst>
        <pc:picChg chg="del">
          <ac:chgData name="Henri Baptiste" userId="0a392bcf4aa5bc3a" providerId="LiveId" clId="{0D5EE630-4EA3-437B-97CC-5DF267A2B307}" dt="2024-05-01T09:05:25.373" v="1250" actId="21"/>
          <ac:picMkLst>
            <pc:docMk/>
            <pc:sldMk cId="1368570903" sldId="261"/>
            <ac:picMk id="15" creationId="{82F86695-E7E0-8503-4248-FF7F7ED555F4}"/>
          </ac:picMkLst>
        </pc:picChg>
        <pc:picChg chg="del mod">
          <ac:chgData name="Henri Baptiste" userId="0a392bcf4aa5bc3a" providerId="LiveId" clId="{0D5EE630-4EA3-437B-97CC-5DF267A2B307}" dt="2024-05-01T09:03:37.219" v="1235" actId="21"/>
          <ac:picMkLst>
            <pc:docMk/>
            <pc:sldMk cId="1368570903" sldId="261"/>
            <ac:picMk id="16" creationId="{6339DA1F-29D9-52B9-2B67-550A0C717474}"/>
          </ac:picMkLst>
        </pc:picChg>
        <pc:picChg chg="del">
          <ac:chgData name="Henri Baptiste" userId="0a392bcf4aa5bc3a" providerId="LiveId" clId="{0D5EE630-4EA3-437B-97CC-5DF267A2B307}" dt="2024-05-01T09:03:57.414" v="1238" actId="21"/>
          <ac:picMkLst>
            <pc:docMk/>
            <pc:sldMk cId="1368570903" sldId="261"/>
            <ac:picMk id="17" creationId="{99A223D7-0660-7578-871F-C3E120B560BC}"/>
          </ac:picMkLst>
        </pc:picChg>
      </pc:sldChg>
      <pc:sldChg chg="addSp delSp modSp del mod ord">
        <pc:chgData name="Henri Baptiste" userId="0a392bcf4aa5bc3a" providerId="LiveId" clId="{0D5EE630-4EA3-437B-97CC-5DF267A2B307}" dt="2024-05-01T23:23:23.907" v="3312" actId="47"/>
        <pc:sldMkLst>
          <pc:docMk/>
          <pc:sldMk cId="2019229418" sldId="292"/>
        </pc:sldMkLst>
        <pc:spChg chg="add mod">
          <ac:chgData name="Henri Baptiste" userId="0a392bcf4aa5bc3a" providerId="LiveId" clId="{0D5EE630-4EA3-437B-97CC-5DF267A2B307}" dt="2024-05-01T09:15:03.651" v="1281" actId="1076"/>
          <ac:spMkLst>
            <pc:docMk/>
            <pc:sldMk cId="2019229418" sldId="292"/>
            <ac:spMk id="8" creationId="{F1948BDF-F2BF-F620-D0AC-2A36ADC7B3E2}"/>
          </ac:spMkLst>
        </pc:spChg>
        <pc:spChg chg="add mod">
          <ac:chgData name="Henri Baptiste" userId="0a392bcf4aa5bc3a" providerId="LiveId" clId="{0D5EE630-4EA3-437B-97CC-5DF267A2B307}" dt="2024-05-01T09:21:35.714" v="1337" actId="1076"/>
          <ac:spMkLst>
            <pc:docMk/>
            <pc:sldMk cId="2019229418" sldId="292"/>
            <ac:spMk id="16" creationId="{84C7A4EA-46F5-F2C1-CED2-99CD77D3CD70}"/>
          </ac:spMkLst>
        </pc:spChg>
        <pc:picChg chg="del mod modCrop">
          <ac:chgData name="Henri Baptiste" userId="0a392bcf4aa5bc3a" providerId="LiveId" clId="{0D5EE630-4EA3-437B-97CC-5DF267A2B307}" dt="2024-05-01T09:21:02.841" v="1332" actId="478"/>
          <ac:picMkLst>
            <pc:docMk/>
            <pc:sldMk cId="2019229418" sldId="292"/>
            <ac:picMk id="2" creationId="{5B331762-B109-772F-D742-25305D5CDADB}"/>
          </ac:picMkLst>
        </pc:picChg>
        <pc:picChg chg="add mod">
          <ac:chgData name="Henri Baptiste" userId="0a392bcf4aa5bc3a" providerId="LiveId" clId="{0D5EE630-4EA3-437B-97CC-5DF267A2B307}" dt="2024-05-01T09:17:01.576" v="1288" actId="1076"/>
          <ac:picMkLst>
            <pc:docMk/>
            <pc:sldMk cId="2019229418" sldId="292"/>
            <ac:picMk id="3" creationId="{8D3A634E-D166-8FBA-5118-2609BAA50E87}"/>
          </ac:picMkLst>
        </pc:picChg>
        <pc:picChg chg="add mod">
          <ac:chgData name="Henri Baptiste" userId="0a392bcf4aa5bc3a" providerId="LiveId" clId="{0D5EE630-4EA3-437B-97CC-5DF267A2B307}" dt="2024-05-01T09:21:27.795" v="1336" actId="1076"/>
          <ac:picMkLst>
            <pc:docMk/>
            <pc:sldMk cId="2019229418" sldId="292"/>
            <ac:picMk id="4" creationId="{7B0EAF4B-E2DD-F746-E09C-0F126EE9D338}"/>
          </ac:picMkLst>
        </pc:picChg>
        <pc:picChg chg="add mod">
          <ac:chgData name="Henri Baptiste" userId="0a392bcf4aa5bc3a" providerId="LiveId" clId="{0D5EE630-4EA3-437B-97CC-5DF267A2B307}" dt="2024-05-01T23:00:40.229" v="2747" actId="14100"/>
          <ac:picMkLst>
            <pc:docMk/>
            <pc:sldMk cId="2019229418" sldId="292"/>
            <ac:picMk id="5" creationId="{02699748-2BBC-798F-9E26-35A0533E85B3}"/>
          </ac:picMkLst>
        </pc:picChg>
        <pc:picChg chg="add mod">
          <ac:chgData name="Henri Baptiste" userId="0a392bcf4aa5bc3a" providerId="LiveId" clId="{0D5EE630-4EA3-437B-97CC-5DF267A2B307}" dt="2024-05-01T23:00:56.572" v="2749" actId="1076"/>
          <ac:picMkLst>
            <pc:docMk/>
            <pc:sldMk cId="2019229418" sldId="292"/>
            <ac:picMk id="6" creationId="{D4DC088A-E9A8-7571-4FF5-88E915A5BA62}"/>
          </ac:picMkLst>
        </pc:picChg>
        <pc:picChg chg="add mod">
          <ac:chgData name="Henri Baptiste" userId="0a392bcf4aa5bc3a" providerId="LiveId" clId="{0D5EE630-4EA3-437B-97CC-5DF267A2B307}" dt="2024-05-01T09:22:59.412" v="1346" actId="1076"/>
          <ac:picMkLst>
            <pc:docMk/>
            <pc:sldMk cId="2019229418" sldId="292"/>
            <ac:picMk id="7" creationId="{136D6A76-8470-3850-17D4-7336A5DB1D44}"/>
          </ac:picMkLst>
        </pc:picChg>
        <pc:picChg chg="add del mod">
          <ac:chgData name="Henri Baptiste" userId="0a392bcf4aa5bc3a" providerId="LiveId" clId="{0D5EE630-4EA3-437B-97CC-5DF267A2B307}" dt="2024-05-01T08:17:16.729" v="212" actId="478"/>
          <ac:picMkLst>
            <pc:docMk/>
            <pc:sldMk cId="2019229418" sldId="292"/>
            <ac:picMk id="13" creationId="{00000000-0000-0000-0000-000000000000}"/>
          </ac:picMkLst>
        </pc:picChg>
        <pc:picChg chg="add del mod">
          <ac:chgData name="Henri Baptiste" userId="0a392bcf4aa5bc3a" providerId="LiveId" clId="{0D5EE630-4EA3-437B-97CC-5DF267A2B307}" dt="2024-05-01T08:17:19.424" v="213" actId="478"/>
          <ac:picMkLst>
            <pc:docMk/>
            <pc:sldMk cId="2019229418" sldId="292"/>
            <ac:picMk id="14" creationId="{00000000-0000-0000-0000-000000000000}"/>
          </ac:picMkLst>
        </pc:picChg>
        <pc:picChg chg="del mod">
          <ac:chgData name="Henri Baptiste" userId="0a392bcf4aa5bc3a" providerId="LiveId" clId="{0D5EE630-4EA3-437B-97CC-5DF267A2B307}" dt="2024-05-01T08:16:57.866" v="211" actId="21"/>
          <ac:picMkLst>
            <pc:docMk/>
            <pc:sldMk cId="2019229418" sldId="292"/>
            <ac:picMk id="15" creationId="{00000000-0000-0000-0000-000000000000}"/>
          </ac:picMkLst>
        </pc:picChg>
      </pc:sldChg>
      <pc:sldChg chg="del ord">
        <pc:chgData name="Henri Baptiste" userId="0a392bcf4aa5bc3a" providerId="LiveId" clId="{0D5EE630-4EA3-437B-97CC-5DF267A2B307}" dt="2024-05-01T23:52:17.492" v="3618" actId="47"/>
        <pc:sldMkLst>
          <pc:docMk/>
          <pc:sldMk cId="3562094797" sldId="308"/>
        </pc:sldMkLst>
      </pc:sldChg>
      <pc:sldChg chg="modSp mod ord">
        <pc:chgData name="Henri Baptiste" userId="0a392bcf4aa5bc3a" providerId="LiveId" clId="{0D5EE630-4EA3-437B-97CC-5DF267A2B307}" dt="2024-05-01T09:12:06.905" v="1272"/>
        <pc:sldMkLst>
          <pc:docMk/>
          <pc:sldMk cId="3429852657" sldId="329"/>
        </pc:sldMkLst>
        <pc:spChg chg="mod">
          <ac:chgData name="Henri Baptiste" userId="0a392bcf4aa5bc3a" providerId="LiveId" clId="{0D5EE630-4EA3-437B-97CC-5DF267A2B307}" dt="2024-05-01T09:12:06.905" v="1272"/>
          <ac:spMkLst>
            <pc:docMk/>
            <pc:sldMk cId="3429852657" sldId="329"/>
            <ac:spMk id="4" creationId="{F5273F76-AAE2-4851-9C8B-1FE1AA5C006B}"/>
          </ac:spMkLst>
        </pc:spChg>
      </pc:sldChg>
      <pc:sldChg chg="del">
        <pc:chgData name="Henri Baptiste" userId="0a392bcf4aa5bc3a" providerId="LiveId" clId="{0D5EE630-4EA3-437B-97CC-5DF267A2B307}" dt="2024-05-01T09:22:04.902" v="1342" actId="47"/>
        <pc:sldMkLst>
          <pc:docMk/>
          <pc:sldMk cId="2172244508" sldId="330"/>
        </pc:sldMkLst>
      </pc:sldChg>
      <pc:sldChg chg="addSp modSp mod ord">
        <pc:chgData name="Henri Baptiste" userId="0a392bcf4aa5bc3a" providerId="LiveId" clId="{0D5EE630-4EA3-437B-97CC-5DF267A2B307}" dt="2024-05-01T22:52:38.915" v="2648" actId="732"/>
        <pc:sldMkLst>
          <pc:docMk/>
          <pc:sldMk cId="2511177055" sldId="333"/>
        </pc:sldMkLst>
        <pc:spChg chg="mod">
          <ac:chgData name="Henri Baptiste" userId="0a392bcf4aa5bc3a" providerId="LiveId" clId="{0D5EE630-4EA3-437B-97CC-5DF267A2B307}" dt="2024-05-01T22:51:57.553" v="2645" actId="1076"/>
          <ac:spMkLst>
            <pc:docMk/>
            <pc:sldMk cId="2511177055" sldId="333"/>
            <ac:spMk id="2" creationId="{77627DB5-35C4-E372-4CA6-D95E519D0DC0}"/>
          </ac:spMkLst>
        </pc:spChg>
        <pc:spChg chg="mod">
          <ac:chgData name="Henri Baptiste" userId="0a392bcf4aa5bc3a" providerId="LiveId" clId="{0D5EE630-4EA3-437B-97CC-5DF267A2B307}" dt="2024-05-01T22:51:34.159" v="2643" actId="6549"/>
          <ac:spMkLst>
            <pc:docMk/>
            <pc:sldMk cId="2511177055" sldId="333"/>
            <ac:spMk id="4" creationId="{9C1B7518-8ECC-4DDB-9D60-E888A505EE5E}"/>
          </ac:spMkLst>
        </pc:spChg>
        <pc:picChg chg="add mod modCrop">
          <ac:chgData name="Henri Baptiste" userId="0a392bcf4aa5bc3a" providerId="LiveId" clId="{0D5EE630-4EA3-437B-97CC-5DF267A2B307}" dt="2024-05-01T22:52:38.915" v="2648" actId="732"/>
          <ac:picMkLst>
            <pc:docMk/>
            <pc:sldMk cId="2511177055" sldId="333"/>
            <ac:picMk id="3" creationId="{D2C9D320-5D77-7C80-E27B-C79C6166276F}"/>
          </ac:picMkLst>
        </pc:picChg>
        <pc:picChg chg="mod">
          <ac:chgData name="Henri Baptiste" userId="0a392bcf4aa5bc3a" providerId="LiveId" clId="{0D5EE630-4EA3-437B-97CC-5DF267A2B307}" dt="2024-05-01T22:51:52.134" v="2644" actId="1076"/>
          <ac:picMkLst>
            <pc:docMk/>
            <pc:sldMk cId="2511177055" sldId="333"/>
            <ac:picMk id="1026" creationId="{A15063F2-EAF3-46C4-9C07-F2ACE03AC40A}"/>
          </ac:picMkLst>
        </pc:picChg>
      </pc:sldChg>
      <pc:sldChg chg="delSp modSp add del mod ord setBg delDesignElem">
        <pc:chgData name="Henri Baptiste" userId="0a392bcf4aa5bc3a" providerId="LiveId" clId="{0D5EE630-4EA3-437B-97CC-5DF267A2B307}" dt="2024-05-01T23:23:12.590" v="3307" actId="47"/>
        <pc:sldMkLst>
          <pc:docMk/>
          <pc:sldMk cId="2808154750" sldId="376"/>
        </pc:sldMkLst>
        <pc:spChg chg="del">
          <ac:chgData name="Henri Baptiste" userId="0a392bcf4aa5bc3a" providerId="LiveId" clId="{0D5EE630-4EA3-437B-97CC-5DF267A2B307}" dt="2024-05-01T07:56:41.656" v="64" actId="478"/>
          <ac:spMkLst>
            <pc:docMk/>
            <pc:sldMk cId="2808154750" sldId="376"/>
            <ac:spMk id="3" creationId="{18ACA9AC-9599-C6AA-9EF4-2009A4104AE2}"/>
          </ac:spMkLst>
        </pc:spChg>
        <pc:spChg chg="del">
          <ac:chgData name="Henri Baptiste" userId="0a392bcf4aa5bc3a" providerId="LiveId" clId="{0D5EE630-4EA3-437B-97CC-5DF267A2B307}" dt="2024-05-01T07:56:45.772" v="65" actId="478"/>
          <ac:spMkLst>
            <pc:docMk/>
            <pc:sldMk cId="2808154750" sldId="376"/>
            <ac:spMk id="5" creationId="{EFB73BAF-A907-5E09-AECA-F14179F6BF6E}"/>
          </ac:spMkLst>
        </pc:spChg>
        <pc:spChg chg="del">
          <ac:chgData name="Henri Baptiste" userId="0a392bcf4aa5bc3a" providerId="LiveId" clId="{0D5EE630-4EA3-437B-97CC-5DF267A2B307}" dt="2024-04-28T20:38:48.023" v="1"/>
          <ac:spMkLst>
            <pc:docMk/>
            <pc:sldMk cId="2808154750" sldId="376"/>
            <ac:spMk id="15" creationId="{2C33F367-76E5-4D2A-96B1-4FD443CDD1CF}"/>
          </ac:spMkLst>
        </pc:spChg>
        <pc:spChg chg="del">
          <ac:chgData name="Henri Baptiste" userId="0a392bcf4aa5bc3a" providerId="LiveId" clId="{0D5EE630-4EA3-437B-97CC-5DF267A2B307}" dt="2024-04-28T20:38:48.023" v="1"/>
          <ac:spMkLst>
            <pc:docMk/>
            <pc:sldMk cId="2808154750" sldId="376"/>
            <ac:spMk id="17" creationId="{6F769419-3E73-449D-B62A-0CDEC946A679}"/>
          </ac:spMkLst>
        </pc:spChg>
        <pc:grpChg chg="del">
          <ac:chgData name="Henri Baptiste" userId="0a392bcf4aa5bc3a" providerId="LiveId" clId="{0D5EE630-4EA3-437B-97CC-5DF267A2B307}" dt="2024-04-28T20:38:48.023" v="1"/>
          <ac:grpSpMkLst>
            <pc:docMk/>
            <pc:sldMk cId="2808154750" sldId="376"/>
            <ac:grpSpMk id="19" creationId="{A6515200-42F9-488F-9895-6CDBCD1E87C8}"/>
          </ac:grpSpMkLst>
        </pc:grpChg>
        <pc:graphicFrameChg chg="mod">
          <ac:chgData name="Henri Baptiste" userId="0a392bcf4aa5bc3a" providerId="LiveId" clId="{0D5EE630-4EA3-437B-97CC-5DF267A2B307}" dt="2024-05-01T07:52:29.902" v="49"/>
          <ac:graphicFrameMkLst>
            <pc:docMk/>
            <pc:sldMk cId="2808154750" sldId="376"/>
            <ac:graphicFrameMk id="11" creationId="{44C23898-F5AF-3766-4008-0DC03A480FF6}"/>
          </ac:graphicFrameMkLst>
        </pc:graphicFrameChg>
      </pc:sldChg>
      <pc:sldChg chg="delSp modSp mod ord">
        <pc:chgData name="Henri Baptiste" userId="0a392bcf4aa5bc3a" providerId="LiveId" clId="{0D5EE630-4EA3-437B-97CC-5DF267A2B307}" dt="2024-05-01T23:26:38.075" v="3341" actId="6549"/>
        <pc:sldMkLst>
          <pc:docMk/>
          <pc:sldMk cId="2985801018" sldId="583"/>
        </pc:sldMkLst>
        <pc:spChg chg="del">
          <ac:chgData name="Henri Baptiste" userId="0a392bcf4aa5bc3a" providerId="LiveId" clId="{0D5EE630-4EA3-437B-97CC-5DF267A2B307}" dt="2024-05-01T07:50:49.871" v="41" actId="21"/>
          <ac:spMkLst>
            <pc:docMk/>
            <pc:sldMk cId="2985801018" sldId="583"/>
            <ac:spMk id="5" creationId="{EAD83D3A-B222-A604-4E38-4B5A5B566C57}"/>
          </ac:spMkLst>
        </pc:spChg>
        <pc:spChg chg="mod">
          <ac:chgData name="Henri Baptiste" userId="0a392bcf4aa5bc3a" providerId="LiveId" clId="{0D5EE630-4EA3-437B-97CC-5DF267A2B307}" dt="2024-05-01T23:24:33.827" v="3316" actId="1076"/>
          <ac:spMkLst>
            <pc:docMk/>
            <pc:sldMk cId="2985801018" sldId="583"/>
            <ac:spMk id="10" creationId="{472B880D-F4FB-6C8F-E301-60E02753AB2B}"/>
          </ac:spMkLst>
        </pc:spChg>
        <pc:spChg chg="mod">
          <ac:chgData name="Henri Baptiste" userId="0a392bcf4aa5bc3a" providerId="LiveId" clId="{0D5EE630-4EA3-437B-97CC-5DF267A2B307}" dt="2024-05-01T22:53:38.263" v="2651" actId="1076"/>
          <ac:spMkLst>
            <pc:docMk/>
            <pc:sldMk cId="2985801018" sldId="583"/>
            <ac:spMk id="11" creationId="{18D7E44B-01DB-DAC2-9637-65B0D2D39628}"/>
          </ac:spMkLst>
        </pc:spChg>
        <pc:spChg chg="mod">
          <ac:chgData name="Henri Baptiste" userId="0a392bcf4aa5bc3a" providerId="LiveId" clId="{0D5EE630-4EA3-437B-97CC-5DF267A2B307}" dt="2024-05-01T23:26:38.075" v="3341" actId="6549"/>
          <ac:spMkLst>
            <pc:docMk/>
            <pc:sldMk cId="2985801018" sldId="583"/>
            <ac:spMk id="13" creationId="{A24AE9B5-D1D2-1D89-3C59-9480A40076E9}"/>
          </ac:spMkLst>
        </pc:spChg>
        <pc:picChg chg="del mod">
          <ac:chgData name="Henri Baptiste" userId="0a392bcf4aa5bc3a" providerId="LiveId" clId="{0D5EE630-4EA3-437B-97CC-5DF267A2B307}" dt="2024-05-01T08:15:20.943" v="199" actId="21"/>
          <ac:picMkLst>
            <pc:docMk/>
            <pc:sldMk cId="2985801018" sldId="583"/>
            <ac:picMk id="2" creationId="{E46DAF6F-99C0-552B-55F9-DFFC84B8E806}"/>
          </ac:picMkLst>
        </pc:picChg>
        <pc:picChg chg="del">
          <ac:chgData name="Henri Baptiste" userId="0a392bcf4aa5bc3a" providerId="LiveId" clId="{0D5EE630-4EA3-437B-97CC-5DF267A2B307}" dt="2024-05-01T07:50:26.841" v="38" actId="21"/>
          <ac:picMkLst>
            <pc:docMk/>
            <pc:sldMk cId="2985801018" sldId="583"/>
            <ac:picMk id="3" creationId="{EB10F533-5685-CE9D-AA7F-3C127EFB3FAC}"/>
          </ac:picMkLst>
        </pc:picChg>
        <pc:picChg chg="mod">
          <ac:chgData name="Henri Baptiste" userId="0a392bcf4aa5bc3a" providerId="LiveId" clId="{0D5EE630-4EA3-437B-97CC-5DF267A2B307}" dt="2024-05-01T23:24:43.614" v="3318" actId="1076"/>
          <ac:picMkLst>
            <pc:docMk/>
            <pc:sldMk cId="2985801018" sldId="583"/>
            <ac:picMk id="6" creationId="{1F2CC5C6-150B-BFB8-2031-45EAEEB27707}"/>
          </ac:picMkLst>
        </pc:picChg>
      </pc:sldChg>
      <pc:sldChg chg="modSp add mod">
        <pc:chgData name="Henri Baptiste" userId="0a392bcf4aa5bc3a" providerId="LiveId" clId="{0D5EE630-4EA3-437B-97CC-5DF267A2B307}" dt="2024-05-01T23:26:09.693" v="3321" actId="1076"/>
        <pc:sldMkLst>
          <pc:docMk/>
          <pc:sldMk cId="4214243128" sldId="585"/>
        </pc:sldMkLst>
        <pc:spChg chg="mod">
          <ac:chgData name="Henri Baptiste" userId="0a392bcf4aa5bc3a" providerId="LiveId" clId="{0D5EE630-4EA3-437B-97CC-5DF267A2B307}" dt="2024-05-01T08:04:03.029" v="146"/>
          <ac:spMkLst>
            <pc:docMk/>
            <pc:sldMk cId="4214243128" sldId="585"/>
            <ac:spMk id="3" creationId="{94A83AE6-1588-4F52-E8A1-36A938B7FF87}"/>
          </ac:spMkLst>
        </pc:spChg>
        <pc:spChg chg="mod">
          <ac:chgData name="Henri Baptiste" userId="0a392bcf4aa5bc3a" providerId="LiveId" clId="{0D5EE630-4EA3-437B-97CC-5DF267A2B307}" dt="2024-05-01T23:25:19.760" v="3320" actId="20577"/>
          <ac:spMkLst>
            <pc:docMk/>
            <pc:sldMk cId="4214243128" sldId="585"/>
            <ac:spMk id="5" creationId="{95753C2C-B9B4-AB59-8063-C896CF4609EF}"/>
          </ac:spMkLst>
        </pc:spChg>
        <pc:spChg chg="mod">
          <ac:chgData name="Henri Baptiste" userId="0a392bcf4aa5bc3a" providerId="LiveId" clId="{0D5EE630-4EA3-437B-97CC-5DF267A2B307}" dt="2024-05-01T23:26:09.693" v="3321" actId="1076"/>
          <ac:spMkLst>
            <pc:docMk/>
            <pc:sldMk cId="4214243128" sldId="585"/>
            <ac:spMk id="6" creationId="{921CD1F9-B876-05C4-EB58-83F657D73F2F}"/>
          </ac:spMkLst>
        </pc:spChg>
      </pc:sldChg>
      <pc:sldChg chg="ord">
        <pc:chgData name="Henri Baptiste" userId="0a392bcf4aa5bc3a" providerId="LiveId" clId="{0D5EE630-4EA3-437B-97CC-5DF267A2B307}" dt="2024-05-01T09:13:28.712" v="1276"/>
        <pc:sldMkLst>
          <pc:docMk/>
          <pc:sldMk cId="1653929697" sldId="593"/>
        </pc:sldMkLst>
      </pc:sldChg>
      <pc:sldChg chg="delSp del mod ord">
        <pc:chgData name="Henri Baptiste" userId="0a392bcf4aa5bc3a" providerId="LiveId" clId="{0D5EE630-4EA3-437B-97CC-5DF267A2B307}" dt="2024-05-01T09:20:09.054" v="1327" actId="47"/>
        <pc:sldMkLst>
          <pc:docMk/>
          <pc:sldMk cId="3914716019" sldId="594"/>
        </pc:sldMkLst>
        <pc:picChg chg="del">
          <ac:chgData name="Henri Baptiste" userId="0a392bcf4aa5bc3a" providerId="LiveId" clId="{0D5EE630-4EA3-437B-97CC-5DF267A2B307}" dt="2024-05-01T09:17:33.957" v="1290" actId="21"/>
          <ac:picMkLst>
            <pc:docMk/>
            <pc:sldMk cId="3914716019" sldId="594"/>
            <ac:picMk id="9" creationId="{61CC9100-E22B-96FD-7AA5-55A633D436FB}"/>
          </ac:picMkLst>
        </pc:picChg>
      </pc:sldChg>
      <pc:sldChg chg="addSp modSp mod ord">
        <pc:chgData name="Henri Baptiste" userId="0a392bcf4aa5bc3a" providerId="LiveId" clId="{0D5EE630-4EA3-437B-97CC-5DF267A2B307}" dt="2024-05-01T19:05:32.435" v="1425" actId="120"/>
        <pc:sldMkLst>
          <pc:docMk/>
          <pc:sldMk cId="872668335" sldId="595"/>
        </pc:sldMkLst>
        <pc:spChg chg="mod">
          <ac:chgData name="Henri Baptiste" userId="0a392bcf4aa5bc3a" providerId="LiveId" clId="{0D5EE630-4EA3-437B-97CC-5DF267A2B307}" dt="2024-05-01T19:05:32.435" v="1425" actId="120"/>
          <ac:spMkLst>
            <pc:docMk/>
            <pc:sldMk cId="872668335" sldId="595"/>
            <ac:spMk id="2" creationId="{AFA9492C-0A86-4572-AAA1-6FA1AC719B13}"/>
          </ac:spMkLst>
        </pc:spChg>
        <pc:spChg chg="add mod">
          <ac:chgData name="Henri Baptiste" userId="0a392bcf4aa5bc3a" providerId="LiveId" clId="{0D5EE630-4EA3-437B-97CC-5DF267A2B307}" dt="2024-05-01T08:09:59.487" v="177" actId="207"/>
          <ac:spMkLst>
            <pc:docMk/>
            <pc:sldMk cId="872668335" sldId="595"/>
            <ac:spMk id="6" creationId="{994DD364-6B6E-51CD-12D6-2BE27A5F7D1A}"/>
          </ac:spMkLst>
        </pc:spChg>
        <pc:spChg chg="add mod">
          <ac:chgData name="Henri Baptiste" userId="0a392bcf4aa5bc3a" providerId="LiveId" clId="{0D5EE630-4EA3-437B-97CC-5DF267A2B307}" dt="2024-05-01T08:12:13.194" v="183" actId="207"/>
          <ac:spMkLst>
            <pc:docMk/>
            <pc:sldMk cId="872668335" sldId="595"/>
            <ac:spMk id="8" creationId="{50FA0989-5D64-B0F1-48C7-E2102C013776}"/>
          </ac:spMkLst>
        </pc:spChg>
        <pc:spChg chg="mod">
          <ac:chgData name="Henri Baptiste" userId="0a392bcf4aa5bc3a" providerId="LiveId" clId="{0D5EE630-4EA3-437B-97CC-5DF267A2B307}" dt="2024-05-01T08:10:37.307" v="178" actId="207"/>
          <ac:spMkLst>
            <pc:docMk/>
            <pc:sldMk cId="872668335" sldId="595"/>
            <ac:spMk id="9" creationId="{35E397F4-A0BA-40A7-943B-4EAB5DFBC16D}"/>
          </ac:spMkLst>
        </pc:spChg>
        <pc:picChg chg="add mod">
          <ac:chgData name="Henri Baptiste" userId="0a392bcf4aa5bc3a" providerId="LiveId" clId="{0D5EE630-4EA3-437B-97CC-5DF267A2B307}" dt="2024-05-01T08:02:38.040" v="142"/>
          <ac:picMkLst>
            <pc:docMk/>
            <pc:sldMk cId="872668335" sldId="595"/>
            <ac:picMk id="3" creationId="{43643E9D-1430-7451-02D0-C2C5E70F07E0}"/>
          </ac:picMkLst>
        </pc:picChg>
        <pc:picChg chg="add mod">
          <ac:chgData name="Henri Baptiste" userId="0a392bcf4aa5bc3a" providerId="LiveId" clId="{0D5EE630-4EA3-437B-97CC-5DF267A2B307}" dt="2024-05-01T08:02:47.547" v="143"/>
          <ac:picMkLst>
            <pc:docMk/>
            <pc:sldMk cId="872668335" sldId="595"/>
            <ac:picMk id="4" creationId="{E1522248-75AD-3592-C997-5AC4E1A41116}"/>
          </ac:picMkLst>
        </pc:picChg>
      </pc:sldChg>
      <pc:sldChg chg="addSp modSp mod ord">
        <pc:chgData name="Henri Baptiste" userId="0a392bcf4aa5bc3a" providerId="LiveId" clId="{0D5EE630-4EA3-437B-97CC-5DF267A2B307}" dt="2024-05-01T08:07:07.862" v="162"/>
        <pc:sldMkLst>
          <pc:docMk/>
          <pc:sldMk cId="1006942640" sldId="607"/>
        </pc:sldMkLst>
        <pc:spChg chg="add mod">
          <ac:chgData name="Henri Baptiste" userId="0a392bcf4aa5bc3a" providerId="LiveId" clId="{0D5EE630-4EA3-437B-97CC-5DF267A2B307}" dt="2024-05-01T07:51:30.176" v="45" actId="1076"/>
          <ac:spMkLst>
            <pc:docMk/>
            <pc:sldMk cId="1006942640" sldId="607"/>
            <ac:spMk id="6" creationId="{EAD83D3A-B222-A604-4E38-4B5A5B566C57}"/>
          </ac:spMkLst>
        </pc:spChg>
        <pc:spChg chg="mod">
          <ac:chgData name="Henri Baptiste" userId="0a392bcf4aa5bc3a" providerId="LiveId" clId="{0D5EE630-4EA3-437B-97CC-5DF267A2B307}" dt="2024-05-01T07:51:45.822" v="47" actId="1076"/>
          <ac:spMkLst>
            <pc:docMk/>
            <pc:sldMk cId="1006942640" sldId="607"/>
            <ac:spMk id="9" creationId="{C9AFFCCD-53AA-640C-ED17-C90D3A12D8BC}"/>
          </ac:spMkLst>
        </pc:spChg>
        <pc:picChg chg="mod">
          <ac:chgData name="Henri Baptiste" userId="0a392bcf4aa5bc3a" providerId="LiveId" clId="{0D5EE630-4EA3-437B-97CC-5DF267A2B307}" dt="2024-05-01T07:51:49.692" v="48" actId="1076"/>
          <ac:picMkLst>
            <pc:docMk/>
            <pc:sldMk cId="1006942640" sldId="607"/>
            <ac:picMk id="3" creationId="{84C92850-C106-EC48-78C6-ACFE8ED67461}"/>
          </ac:picMkLst>
        </pc:picChg>
        <pc:picChg chg="mod">
          <ac:chgData name="Henri Baptiste" userId="0a392bcf4aa5bc3a" providerId="LiveId" clId="{0D5EE630-4EA3-437B-97CC-5DF267A2B307}" dt="2024-05-01T07:51:36.752" v="46" actId="1076"/>
          <ac:picMkLst>
            <pc:docMk/>
            <pc:sldMk cId="1006942640" sldId="607"/>
            <ac:picMk id="4" creationId="{D27DE8F0-44DE-4307-292C-A1291E5C4472}"/>
          </ac:picMkLst>
        </pc:picChg>
        <pc:picChg chg="add mod">
          <ac:chgData name="Henri Baptiste" userId="0a392bcf4aa5bc3a" providerId="LiveId" clId="{0D5EE630-4EA3-437B-97CC-5DF267A2B307}" dt="2024-04-29T21:22:39.263" v="15"/>
          <ac:picMkLst>
            <pc:docMk/>
            <pc:sldMk cId="1006942640" sldId="607"/>
            <ac:picMk id="5" creationId="{28CFB6AB-ACE0-BC36-45B8-326A08BDE97C}"/>
          </ac:picMkLst>
        </pc:picChg>
        <pc:picChg chg="add mod">
          <ac:chgData name="Henri Baptiste" userId="0a392bcf4aa5bc3a" providerId="LiveId" clId="{0D5EE630-4EA3-437B-97CC-5DF267A2B307}" dt="2024-05-01T07:50:34.803" v="40" actId="1076"/>
          <ac:picMkLst>
            <pc:docMk/>
            <pc:sldMk cId="1006942640" sldId="607"/>
            <ac:picMk id="5" creationId="{EB10F533-5685-CE9D-AA7F-3C127EFB3FAC}"/>
          </ac:picMkLst>
        </pc:picChg>
      </pc:sldChg>
      <pc:sldChg chg="addSp delSp modSp mod ord">
        <pc:chgData name="Henri Baptiste" userId="0a392bcf4aa5bc3a" providerId="LiveId" clId="{0D5EE630-4EA3-437B-97CC-5DF267A2B307}" dt="2024-05-01T23:22:52.523" v="3306" actId="1076"/>
        <pc:sldMkLst>
          <pc:docMk/>
          <pc:sldMk cId="3549751916" sldId="628"/>
        </pc:sldMkLst>
        <pc:spChg chg="add del mod">
          <ac:chgData name="Henri Baptiste" userId="0a392bcf4aa5bc3a" providerId="LiveId" clId="{0D5EE630-4EA3-437B-97CC-5DF267A2B307}" dt="2024-05-01T23:22:37.343" v="3304" actId="21"/>
          <ac:spMkLst>
            <pc:docMk/>
            <pc:sldMk cId="3549751916" sldId="628"/>
            <ac:spMk id="3" creationId="{83CEB741-73B8-A955-D79B-5787ECE21DC7}"/>
          </ac:spMkLst>
        </pc:spChg>
        <pc:spChg chg="mod">
          <ac:chgData name="Henri Baptiste" userId="0a392bcf4aa5bc3a" providerId="LiveId" clId="{0D5EE630-4EA3-437B-97CC-5DF267A2B307}" dt="2024-05-01T23:22:52.523" v="3306" actId="1076"/>
          <ac:spMkLst>
            <pc:docMk/>
            <pc:sldMk cId="3549751916" sldId="628"/>
            <ac:spMk id="6" creationId="{79A2E975-857C-6AFC-2F6F-CE8024507336}"/>
          </ac:spMkLst>
        </pc:spChg>
        <pc:spChg chg="mod">
          <ac:chgData name="Henri Baptiste" userId="0a392bcf4aa5bc3a" providerId="LiveId" clId="{0D5EE630-4EA3-437B-97CC-5DF267A2B307}" dt="2024-05-01T23:22:48.078" v="3305" actId="1076"/>
          <ac:spMkLst>
            <pc:docMk/>
            <pc:sldMk cId="3549751916" sldId="628"/>
            <ac:spMk id="7" creationId="{4590839B-9047-16CE-693C-C114416C5140}"/>
          </ac:spMkLst>
        </pc:spChg>
      </pc:sldChg>
      <pc:sldChg chg="delSp del mod ord">
        <pc:chgData name="Henri Baptiste" userId="0a392bcf4aa5bc3a" providerId="LiveId" clId="{0D5EE630-4EA3-437B-97CC-5DF267A2B307}" dt="2024-05-01T09:04:48.119" v="1246" actId="47"/>
        <pc:sldMkLst>
          <pc:docMk/>
          <pc:sldMk cId="2828288960" sldId="631"/>
        </pc:sldMkLst>
        <pc:picChg chg="del">
          <ac:chgData name="Henri Baptiste" userId="0a392bcf4aa5bc3a" providerId="LiveId" clId="{0D5EE630-4EA3-437B-97CC-5DF267A2B307}" dt="2024-05-01T08:38:02.854" v="285" actId="21"/>
          <ac:picMkLst>
            <pc:docMk/>
            <pc:sldMk cId="2828288960" sldId="631"/>
            <ac:picMk id="4" creationId="{BECC0A14-C99E-CE2F-0300-3D7839AF9879}"/>
          </ac:picMkLst>
        </pc:picChg>
        <pc:picChg chg="del">
          <ac:chgData name="Henri Baptiste" userId="0a392bcf4aa5bc3a" providerId="LiveId" clId="{0D5EE630-4EA3-437B-97CC-5DF267A2B307}" dt="2024-04-29T21:24:43.088" v="29" actId="21"/>
          <ac:picMkLst>
            <pc:docMk/>
            <pc:sldMk cId="2828288960" sldId="631"/>
            <ac:picMk id="13" creationId="{D4DC088A-E9A8-7571-4FF5-88E915A5BA62}"/>
          </ac:picMkLst>
        </pc:picChg>
      </pc:sldChg>
      <pc:sldChg chg="del ord">
        <pc:chgData name="Henri Baptiste" userId="0a392bcf4aa5bc3a" providerId="LiveId" clId="{0D5EE630-4EA3-437B-97CC-5DF267A2B307}" dt="2024-05-01T23:23:15.195" v="3308" actId="47"/>
        <pc:sldMkLst>
          <pc:docMk/>
          <pc:sldMk cId="1707085819" sldId="632"/>
        </pc:sldMkLst>
      </pc:sldChg>
      <pc:sldChg chg="modSp mod">
        <pc:chgData name="Henri Baptiste" userId="0a392bcf4aa5bc3a" providerId="LiveId" clId="{0D5EE630-4EA3-437B-97CC-5DF267A2B307}" dt="2024-05-01T19:06:35.339" v="1427" actId="207"/>
        <pc:sldMkLst>
          <pc:docMk/>
          <pc:sldMk cId="2178362721" sldId="633"/>
        </pc:sldMkLst>
        <pc:spChg chg="mod">
          <ac:chgData name="Henri Baptiste" userId="0a392bcf4aa5bc3a" providerId="LiveId" clId="{0D5EE630-4EA3-437B-97CC-5DF267A2B307}" dt="2024-05-01T19:06:35.339" v="1427" actId="207"/>
          <ac:spMkLst>
            <pc:docMk/>
            <pc:sldMk cId="2178362721" sldId="633"/>
            <ac:spMk id="2" creationId="{78AE0954-D9AE-E26A-28B5-E27CFF47B5F5}"/>
          </ac:spMkLst>
        </pc:spChg>
      </pc:sldChg>
      <pc:sldChg chg="delSp modSp del mod">
        <pc:chgData name="Henri Baptiste" userId="0a392bcf4aa5bc3a" providerId="LiveId" clId="{0D5EE630-4EA3-437B-97CC-5DF267A2B307}" dt="2024-05-01T09:23:09.475" v="1348" actId="47"/>
        <pc:sldMkLst>
          <pc:docMk/>
          <pc:sldMk cId="3164695595" sldId="642"/>
        </pc:sldMkLst>
        <pc:picChg chg="del mod">
          <ac:chgData name="Henri Baptiste" userId="0a392bcf4aa5bc3a" providerId="LiveId" clId="{0D5EE630-4EA3-437B-97CC-5DF267A2B307}" dt="2024-05-01T09:22:43.614" v="1344" actId="21"/>
          <ac:picMkLst>
            <pc:docMk/>
            <pc:sldMk cId="3164695595" sldId="642"/>
            <ac:picMk id="3" creationId="{136D6A76-8470-3850-17D4-7336A5DB1D44}"/>
          </ac:picMkLst>
        </pc:picChg>
      </pc:sldChg>
      <pc:sldChg chg="modSp mod">
        <pc:chgData name="Henri Baptiste" userId="0a392bcf4aa5bc3a" providerId="LiveId" clId="{0D5EE630-4EA3-437B-97CC-5DF267A2B307}" dt="2024-05-01T08:28:29.863" v="220" actId="1076"/>
        <pc:sldMkLst>
          <pc:docMk/>
          <pc:sldMk cId="591383200" sldId="646"/>
        </pc:sldMkLst>
        <pc:spChg chg="mod">
          <ac:chgData name="Henri Baptiste" userId="0a392bcf4aa5bc3a" providerId="LiveId" clId="{0D5EE630-4EA3-437B-97CC-5DF267A2B307}" dt="2024-05-01T08:28:21.009" v="219" actId="1076"/>
          <ac:spMkLst>
            <pc:docMk/>
            <pc:sldMk cId="591383200" sldId="646"/>
            <ac:spMk id="2" creationId="{0186E951-75E0-A1D7-1859-2BDE3EDFD83E}"/>
          </ac:spMkLst>
        </pc:spChg>
        <pc:spChg chg="mod">
          <ac:chgData name="Henri Baptiste" userId="0a392bcf4aa5bc3a" providerId="LiveId" clId="{0D5EE630-4EA3-437B-97CC-5DF267A2B307}" dt="2024-05-01T08:28:29.863" v="220" actId="1076"/>
          <ac:spMkLst>
            <pc:docMk/>
            <pc:sldMk cId="591383200" sldId="646"/>
            <ac:spMk id="4" creationId="{5AA3E72C-AF0D-1CDD-D587-EE91897F18E2}"/>
          </ac:spMkLst>
        </pc:spChg>
      </pc:sldChg>
      <pc:sldChg chg="modSp mod">
        <pc:chgData name="Henri Baptiste" userId="0a392bcf4aa5bc3a" providerId="LiveId" clId="{0D5EE630-4EA3-437B-97CC-5DF267A2B307}" dt="2024-05-01T18:54:52.712" v="1418" actId="123"/>
        <pc:sldMkLst>
          <pc:docMk/>
          <pc:sldMk cId="6893394" sldId="649"/>
        </pc:sldMkLst>
        <pc:spChg chg="mod">
          <ac:chgData name="Henri Baptiste" userId="0a392bcf4aa5bc3a" providerId="LiveId" clId="{0D5EE630-4EA3-437B-97CC-5DF267A2B307}" dt="2024-05-01T08:27:11.322" v="217"/>
          <ac:spMkLst>
            <pc:docMk/>
            <pc:sldMk cId="6893394" sldId="649"/>
            <ac:spMk id="2" creationId="{0186E951-75E0-A1D7-1859-2BDE3EDFD83E}"/>
          </ac:spMkLst>
        </pc:spChg>
        <pc:spChg chg="mod">
          <ac:chgData name="Henri Baptiste" userId="0a392bcf4aa5bc3a" providerId="LiveId" clId="{0D5EE630-4EA3-437B-97CC-5DF267A2B307}" dt="2024-05-01T18:54:43.911" v="1415" actId="123"/>
          <ac:spMkLst>
            <pc:docMk/>
            <pc:sldMk cId="6893394" sldId="649"/>
            <ac:spMk id="4" creationId="{5AA3E72C-AF0D-1CDD-D587-EE91897F18E2}"/>
          </ac:spMkLst>
        </pc:spChg>
        <pc:spChg chg="mod">
          <ac:chgData name="Henri Baptiste" userId="0a392bcf4aa5bc3a" providerId="LiveId" clId="{0D5EE630-4EA3-437B-97CC-5DF267A2B307}" dt="2024-05-01T18:54:46.834" v="1416" actId="123"/>
          <ac:spMkLst>
            <pc:docMk/>
            <pc:sldMk cId="6893394" sldId="649"/>
            <ac:spMk id="5" creationId="{06C4EC0C-15A0-EF0D-6326-736C0B766A97}"/>
          </ac:spMkLst>
        </pc:spChg>
        <pc:spChg chg="mod">
          <ac:chgData name="Henri Baptiste" userId="0a392bcf4aa5bc3a" providerId="LiveId" clId="{0D5EE630-4EA3-437B-97CC-5DF267A2B307}" dt="2024-05-01T18:54:49.658" v="1417" actId="123"/>
          <ac:spMkLst>
            <pc:docMk/>
            <pc:sldMk cId="6893394" sldId="649"/>
            <ac:spMk id="7" creationId="{B1CB11FC-805E-C5CB-239F-329D7F10A41B}"/>
          </ac:spMkLst>
        </pc:spChg>
        <pc:spChg chg="mod">
          <ac:chgData name="Henri Baptiste" userId="0a392bcf4aa5bc3a" providerId="LiveId" clId="{0D5EE630-4EA3-437B-97CC-5DF267A2B307}" dt="2024-05-01T18:54:52.712" v="1418" actId="123"/>
          <ac:spMkLst>
            <pc:docMk/>
            <pc:sldMk cId="6893394" sldId="649"/>
            <ac:spMk id="9" creationId="{B5AEBCD4-9A3E-152B-C4CC-8015D87A9E0A}"/>
          </ac:spMkLst>
        </pc:spChg>
      </pc:sldChg>
      <pc:sldChg chg="addSp modSp add mod">
        <pc:chgData name="Henri Baptiste" userId="0a392bcf4aa5bc3a" providerId="LiveId" clId="{0D5EE630-4EA3-437B-97CC-5DF267A2B307}" dt="2024-05-01T08:00:47.304" v="140" actId="20577"/>
        <pc:sldMkLst>
          <pc:docMk/>
          <pc:sldMk cId="282414455" sldId="650"/>
        </pc:sldMkLst>
        <pc:spChg chg="mod">
          <ac:chgData name="Henri Baptiste" userId="0a392bcf4aa5bc3a" providerId="LiveId" clId="{0D5EE630-4EA3-437B-97CC-5DF267A2B307}" dt="2024-05-01T08:00:47.304" v="140" actId="20577"/>
          <ac:spMkLst>
            <pc:docMk/>
            <pc:sldMk cId="282414455" sldId="650"/>
            <ac:spMk id="6" creationId="{C1595830-D87D-7934-031A-D90AEE23A7ED}"/>
          </ac:spMkLst>
        </pc:spChg>
        <pc:picChg chg="add mod">
          <ac:chgData name="Henri Baptiste" userId="0a392bcf4aa5bc3a" providerId="LiveId" clId="{0D5EE630-4EA3-437B-97CC-5DF267A2B307}" dt="2024-05-01T08:00:24.156" v="130" actId="14100"/>
          <ac:picMkLst>
            <pc:docMk/>
            <pc:sldMk cId="282414455" sldId="650"/>
            <ac:picMk id="8" creationId="{68806AD3-C03C-C8A0-3EF4-FE78AF475892}"/>
          </ac:picMkLst>
        </pc:picChg>
        <pc:picChg chg="mod">
          <ac:chgData name="Henri Baptiste" userId="0a392bcf4aa5bc3a" providerId="LiveId" clId="{0D5EE630-4EA3-437B-97CC-5DF267A2B307}" dt="2024-05-01T08:00:29.396" v="131" actId="1076"/>
          <ac:picMkLst>
            <pc:docMk/>
            <pc:sldMk cId="282414455" sldId="650"/>
            <ac:picMk id="9" creationId="{5BC2CEC8-D243-07C5-1F78-1DC6CEC00969}"/>
          </ac:picMkLst>
        </pc:picChg>
      </pc:sldChg>
      <pc:sldChg chg="addSp delSp modSp mod setBg modClrScheme delDesignElem chgLayout">
        <pc:chgData name="Henri Baptiste" userId="0a392bcf4aa5bc3a" providerId="LiveId" clId="{0D5EE630-4EA3-437B-97CC-5DF267A2B307}" dt="2024-05-01T18:50:27.355" v="1407" actId="1076"/>
        <pc:sldMkLst>
          <pc:docMk/>
          <pc:sldMk cId="209323723" sldId="651"/>
        </pc:sldMkLst>
        <pc:spChg chg="add mod ord">
          <ac:chgData name="Henri Baptiste" userId="0a392bcf4aa5bc3a" providerId="LiveId" clId="{0D5EE630-4EA3-437B-97CC-5DF267A2B307}" dt="2024-05-01T18:50:07.296" v="1403" actId="113"/>
          <ac:spMkLst>
            <pc:docMk/>
            <pc:sldMk cId="209323723" sldId="651"/>
            <ac:spMk id="3" creationId="{E213A760-56A3-B87A-6221-289F1BB3EFBF}"/>
          </ac:spMkLst>
        </pc:spChg>
        <pc:spChg chg="add del">
          <ac:chgData name="Henri Baptiste" userId="0a392bcf4aa5bc3a" providerId="LiveId" clId="{0D5EE630-4EA3-437B-97CC-5DF267A2B307}" dt="2024-05-01T18:48:47.107" v="1377" actId="700"/>
          <ac:spMkLst>
            <pc:docMk/>
            <pc:sldMk cId="209323723" sldId="651"/>
            <ac:spMk id="9" creationId="{A9F529C3-C941-49FD-8C67-82F134F64BDB}"/>
          </ac:spMkLst>
        </pc:spChg>
        <pc:spChg chg="add del">
          <ac:chgData name="Henri Baptiste" userId="0a392bcf4aa5bc3a" providerId="LiveId" clId="{0D5EE630-4EA3-437B-97CC-5DF267A2B307}" dt="2024-05-01T18:48:47.107" v="1377" actId="700"/>
          <ac:spMkLst>
            <pc:docMk/>
            <pc:sldMk cId="209323723" sldId="651"/>
            <ac:spMk id="11" creationId="{20586029-32A0-47E5-9AEC-AE3ABA6B94D0}"/>
          </ac:spMkLst>
        </pc:spChg>
        <pc:picChg chg="mod">
          <ac:chgData name="Henri Baptiste" userId="0a392bcf4aa5bc3a" providerId="LiveId" clId="{0D5EE630-4EA3-437B-97CC-5DF267A2B307}" dt="2024-05-01T18:50:22.005" v="1405" actId="1076"/>
          <ac:picMkLst>
            <pc:docMk/>
            <pc:sldMk cId="209323723" sldId="651"/>
            <ac:picMk id="2" creationId="{1B5CAE17-6EE9-6282-0530-C25A3E2AE6E4}"/>
          </ac:picMkLst>
        </pc:picChg>
        <pc:picChg chg="mod">
          <ac:chgData name="Henri Baptiste" userId="0a392bcf4aa5bc3a" providerId="LiveId" clId="{0D5EE630-4EA3-437B-97CC-5DF267A2B307}" dt="2024-05-01T18:50:27.355" v="1407" actId="1076"/>
          <ac:picMkLst>
            <pc:docMk/>
            <pc:sldMk cId="209323723" sldId="651"/>
            <ac:picMk id="4" creationId="{1507786E-0352-1B2A-6ADC-3558C3741C2C}"/>
          </ac:picMkLst>
        </pc:picChg>
        <pc:cxnChg chg="add del">
          <ac:chgData name="Henri Baptiste" userId="0a392bcf4aa5bc3a" providerId="LiveId" clId="{0D5EE630-4EA3-437B-97CC-5DF267A2B307}" dt="2024-05-01T18:48:47.107" v="1377" actId="700"/>
          <ac:cxnSpMkLst>
            <pc:docMk/>
            <pc:sldMk cId="209323723" sldId="651"/>
            <ac:cxnSpMk id="13" creationId="{8C730EAB-A532-4295-A302-FB4B90DB9F5E}"/>
          </ac:cxnSpMkLst>
        </pc:cxnChg>
      </pc:sldChg>
      <pc:sldChg chg="addSp delSp modSp add mod setBg">
        <pc:chgData name="Henri Baptiste" userId="0a392bcf4aa5bc3a" providerId="LiveId" clId="{0D5EE630-4EA3-437B-97CC-5DF267A2B307}" dt="2024-05-01T08:16:06.877" v="206" actId="26606"/>
        <pc:sldMkLst>
          <pc:docMk/>
          <pc:sldMk cId="3610883858" sldId="654"/>
        </pc:sldMkLst>
        <pc:spChg chg="mod">
          <ac:chgData name="Henri Baptiste" userId="0a392bcf4aa5bc3a" providerId="LiveId" clId="{0D5EE630-4EA3-437B-97CC-5DF267A2B307}" dt="2024-05-01T08:16:06.877" v="206" actId="26606"/>
          <ac:spMkLst>
            <pc:docMk/>
            <pc:sldMk cId="3610883858" sldId="654"/>
            <ac:spMk id="5" creationId="{CD86767D-13B8-293C-6070-D22848E3C0EE}"/>
          </ac:spMkLst>
        </pc:spChg>
        <pc:spChg chg="add del">
          <ac:chgData name="Henri Baptiste" userId="0a392bcf4aa5bc3a" providerId="LiveId" clId="{0D5EE630-4EA3-437B-97CC-5DF267A2B307}" dt="2024-05-01T08:16:06.877" v="206" actId="26606"/>
          <ac:spMkLst>
            <pc:docMk/>
            <pc:sldMk cId="3610883858" sldId="654"/>
            <ac:spMk id="15" creationId="{6EAFBB7C-BA65-4034-8F52-32E6C514E7FA}"/>
          </ac:spMkLst>
        </pc:spChg>
        <pc:spChg chg="add del">
          <ac:chgData name="Henri Baptiste" userId="0a392bcf4aa5bc3a" providerId="LiveId" clId="{0D5EE630-4EA3-437B-97CC-5DF267A2B307}" dt="2024-05-01T08:16:06.877" v="206" actId="26606"/>
          <ac:spMkLst>
            <pc:docMk/>
            <pc:sldMk cId="3610883858" sldId="654"/>
            <ac:spMk id="17" creationId="{B9D56ACA-1E9F-4685-8853-D3A4777AC060}"/>
          </ac:spMkLst>
        </pc:spChg>
        <pc:picChg chg="add mod">
          <ac:chgData name="Henri Baptiste" userId="0a392bcf4aa5bc3a" providerId="LiveId" clId="{0D5EE630-4EA3-437B-97CC-5DF267A2B307}" dt="2024-05-01T08:16:06.877" v="206" actId="26606"/>
          <ac:picMkLst>
            <pc:docMk/>
            <pc:sldMk cId="3610883858" sldId="654"/>
            <ac:picMk id="2" creationId="{E46DAF6F-99C0-552B-55F9-DFFC84B8E806}"/>
          </ac:picMkLst>
        </pc:picChg>
        <pc:picChg chg="mod">
          <ac:chgData name="Henri Baptiste" userId="0a392bcf4aa5bc3a" providerId="LiveId" clId="{0D5EE630-4EA3-437B-97CC-5DF267A2B307}" dt="2024-05-01T08:16:06.877" v="206" actId="26606"/>
          <ac:picMkLst>
            <pc:docMk/>
            <pc:sldMk cId="3610883858" sldId="654"/>
            <ac:picMk id="3" creationId="{037AA1DA-FF7C-71A7-5C5D-56D6CD146AF8}"/>
          </ac:picMkLst>
        </pc:picChg>
        <pc:picChg chg="mod ord">
          <ac:chgData name="Henri Baptiste" userId="0a392bcf4aa5bc3a" providerId="LiveId" clId="{0D5EE630-4EA3-437B-97CC-5DF267A2B307}" dt="2024-05-01T08:16:06.877" v="206" actId="26606"/>
          <ac:picMkLst>
            <pc:docMk/>
            <pc:sldMk cId="3610883858" sldId="654"/>
            <ac:picMk id="9" creationId="{A7E61794-DDED-C90B-9CBC-F63E2F1B5925}"/>
          </ac:picMkLst>
        </pc:picChg>
        <pc:picChg chg="mod">
          <ac:chgData name="Henri Baptiste" userId="0a392bcf4aa5bc3a" providerId="LiveId" clId="{0D5EE630-4EA3-437B-97CC-5DF267A2B307}" dt="2024-05-01T08:16:06.877" v="206" actId="26606"/>
          <ac:picMkLst>
            <pc:docMk/>
            <pc:sldMk cId="3610883858" sldId="654"/>
            <ac:picMk id="10" creationId="{FC366E5D-A388-C71F-DD17-ED6693EFB730}"/>
          </ac:picMkLst>
        </pc:picChg>
      </pc:sldChg>
      <pc:sldChg chg="addSp modSp del">
        <pc:chgData name="Henri Baptiste" userId="0a392bcf4aa5bc3a" providerId="LiveId" clId="{0D5EE630-4EA3-437B-97CC-5DF267A2B307}" dt="2024-05-01T08:00:57.701" v="141" actId="47"/>
        <pc:sldMkLst>
          <pc:docMk/>
          <pc:sldMk cId="469752624" sldId="658"/>
        </pc:sldMkLst>
        <pc:picChg chg="add mod">
          <ac:chgData name="Henri Baptiste" userId="0a392bcf4aa5bc3a" providerId="LiveId" clId="{0D5EE630-4EA3-437B-97CC-5DF267A2B307}" dt="2024-05-01T07:59:15.219" v="126"/>
          <ac:picMkLst>
            <pc:docMk/>
            <pc:sldMk cId="469752624" sldId="658"/>
            <ac:picMk id="4" creationId="{C24D0B86-AC61-8706-8A75-F83673454299}"/>
          </ac:picMkLst>
        </pc:picChg>
      </pc:sldChg>
      <pc:sldChg chg="del">
        <pc:chgData name="Henri Baptiste" userId="0a392bcf4aa5bc3a" providerId="LiveId" clId="{0D5EE630-4EA3-437B-97CC-5DF267A2B307}" dt="2024-05-01T09:23:13.112" v="1349" actId="47"/>
        <pc:sldMkLst>
          <pc:docMk/>
          <pc:sldMk cId="1568013098" sldId="659"/>
        </pc:sldMkLst>
      </pc:sldChg>
      <pc:sldChg chg="addSp modSp mod ord">
        <pc:chgData name="Henri Baptiste" userId="0a392bcf4aa5bc3a" providerId="LiveId" clId="{0D5EE630-4EA3-437B-97CC-5DF267A2B307}" dt="2024-05-01T23:28:37.718" v="3358" actId="14100"/>
        <pc:sldMkLst>
          <pc:docMk/>
          <pc:sldMk cId="2558672047" sldId="660"/>
        </pc:sldMkLst>
        <pc:spChg chg="mod">
          <ac:chgData name="Henri Baptiste" userId="0a392bcf4aa5bc3a" providerId="LiveId" clId="{0D5EE630-4EA3-437B-97CC-5DF267A2B307}" dt="2024-05-01T23:28:37.718" v="3358" actId="14100"/>
          <ac:spMkLst>
            <pc:docMk/>
            <pc:sldMk cId="2558672047" sldId="660"/>
            <ac:spMk id="3" creationId="{00000000-0000-0000-0000-000000000000}"/>
          </ac:spMkLst>
        </pc:spChg>
        <pc:spChg chg="add mod">
          <ac:chgData name="Henri Baptiste" userId="0a392bcf4aa5bc3a" providerId="LiveId" clId="{0D5EE630-4EA3-437B-97CC-5DF267A2B307}" dt="2024-05-01T08:14:11.194" v="198" actId="6549"/>
          <ac:spMkLst>
            <pc:docMk/>
            <pc:sldMk cId="2558672047" sldId="660"/>
            <ac:spMk id="5" creationId="{51BB658D-B02A-3EE7-C348-21520BA8191E}"/>
          </ac:spMkLst>
        </pc:spChg>
        <pc:spChg chg="mod">
          <ac:chgData name="Henri Baptiste" userId="0a392bcf4aa5bc3a" providerId="LiveId" clId="{0D5EE630-4EA3-437B-97CC-5DF267A2B307}" dt="2024-05-01T07:55:07.822" v="58" actId="1076"/>
          <ac:spMkLst>
            <pc:docMk/>
            <pc:sldMk cId="2558672047" sldId="660"/>
            <ac:spMk id="12" creationId="{D73F39A6-A41A-ADB8-9E24-7EA9B026896C}"/>
          </ac:spMkLst>
        </pc:spChg>
        <pc:picChg chg="mod">
          <ac:chgData name="Henri Baptiste" userId="0a392bcf4aa5bc3a" providerId="LiveId" clId="{0D5EE630-4EA3-437B-97CC-5DF267A2B307}" dt="2024-05-01T08:05:06.474" v="150" actId="1076"/>
          <ac:picMkLst>
            <pc:docMk/>
            <pc:sldMk cId="2558672047" sldId="660"/>
            <ac:picMk id="10" creationId="{463C833E-9009-68F2-DC63-D1DBE90F19DF}"/>
          </ac:picMkLst>
        </pc:picChg>
        <pc:picChg chg="mod">
          <ac:chgData name="Henri Baptiste" userId="0a392bcf4aa5bc3a" providerId="LiveId" clId="{0D5EE630-4EA3-437B-97CC-5DF267A2B307}" dt="2024-05-01T07:55:13.380" v="59" actId="14100"/>
          <ac:picMkLst>
            <pc:docMk/>
            <pc:sldMk cId="2558672047" sldId="660"/>
            <ac:picMk id="11" creationId="{AF55E011-16E7-BA19-909E-67687078190F}"/>
          </ac:picMkLst>
        </pc:picChg>
      </pc:sldChg>
      <pc:sldChg chg="addSp delSp modSp mod ord">
        <pc:chgData name="Henri Baptiste" userId="0a392bcf4aa5bc3a" providerId="LiveId" clId="{0D5EE630-4EA3-437B-97CC-5DF267A2B307}" dt="2024-05-01T23:58:40.829" v="3638" actId="1076"/>
        <pc:sldMkLst>
          <pc:docMk/>
          <pc:sldMk cId="2491478807" sldId="661"/>
        </pc:sldMkLst>
        <pc:spChg chg="mod">
          <ac:chgData name="Henri Baptiste" userId="0a392bcf4aa5bc3a" providerId="LiveId" clId="{0D5EE630-4EA3-437B-97CC-5DF267A2B307}" dt="2024-05-01T23:23:48.520" v="3314" actId="1076"/>
          <ac:spMkLst>
            <pc:docMk/>
            <pc:sldMk cId="2491478807" sldId="661"/>
            <ac:spMk id="4" creationId="{95EC7F29-0A78-2921-0259-5D3F3AD5F3C9}"/>
          </ac:spMkLst>
        </pc:spChg>
        <pc:picChg chg="add mod">
          <ac:chgData name="Henri Baptiste" userId="0a392bcf4aa5bc3a" providerId="LiveId" clId="{0D5EE630-4EA3-437B-97CC-5DF267A2B307}" dt="2024-05-01T23:56:23.230" v="3619"/>
          <ac:picMkLst>
            <pc:docMk/>
            <pc:sldMk cId="2491478807" sldId="661"/>
            <ac:picMk id="2" creationId="{D8BD62FA-D0E4-78A9-AC21-F059B6BC7A7D}"/>
          </ac:picMkLst>
        </pc:picChg>
        <pc:picChg chg="del mod">
          <ac:chgData name="Henri Baptiste" userId="0a392bcf4aa5bc3a" providerId="LiveId" clId="{0D5EE630-4EA3-437B-97CC-5DF267A2B307}" dt="2024-05-01T23:23:36.134" v="3313" actId="478"/>
          <ac:picMkLst>
            <pc:docMk/>
            <pc:sldMk cId="2491478807" sldId="661"/>
            <ac:picMk id="3" creationId="{D0A1A4B8-559E-12AD-C238-A8F26927A6D2}"/>
          </ac:picMkLst>
        </pc:picChg>
        <pc:picChg chg="add del mod">
          <ac:chgData name="Henri Baptiste" userId="0a392bcf4aa5bc3a" providerId="LiveId" clId="{0D5EE630-4EA3-437B-97CC-5DF267A2B307}" dt="2024-05-01T23:58:40.829" v="3638" actId="1076"/>
          <ac:picMkLst>
            <pc:docMk/>
            <pc:sldMk cId="2491478807" sldId="661"/>
            <ac:picMk id="7" creationId="{604DC7D2-1971-84D5-C616-70D9E3D29AA9}"/>
          </ac:picMkLst>
        </pc:picChg>
      </pc:sldChg>
      <pc:sldChg chg="delSp del mod">
        <pc:chgData name="Henri Baptiste" userId="0a392bcf4aa5bc3a" providerId="LiveId" clId="{0D5EE630-4EA3-437B-97CC-5DF267A2B307}" dt="2024-05-01T09:23:06.278" v="1347" actId="47"/>
        <pc:sldMkLst>
          <pc:docMk/>
          <pc:sldMk cId="1349018316" sldId="663"/>
        </pc:sldMkLst>
        <pc:spChg chg="del">
          <ac:chgData name="Henri Baptiste" userId="0a392bcf4aa5bc3a" providerId="LiveId" clId="{0D5EE630-4EA3-437B-97CC-5DF267A2B307}" dt="2024-05-01T09:14:46.935" v="1279" actId="21"/>
          <ac:spMkLst>
            <pc:docMk/>
            <pc:sldMk cId="1349018316" sldId="663"/>
            <ac:spMk id="8" creationId="{F1948BDF-F2BF-F620-D0AC-2A36ADC7B3E2}"/>
          </ac:spMkLst>
        </pc:spChg>
        <pc:spChg chg="del">
          <ac:chgData name="Henri Baptiste" userId="0a392bcf4aa5bc3a" providerId="LiveId" clId="{0D5EE630-4EA3-437B-97CC-5DF267A2B307}" dt="2024-05-01T09:20:23.749" v="1328" actId="21"/>
          <ac:spMkLst>
            <pc:docMk/>
            <pc:sldMk cId="1349018316" sldId="663"/>
            <ac:spMk id="16" creationId="{84C7A4EA-46F5-F2C1-CED2-99CD77D3CD70}"/>
          </ac:spMkLst>
        </pc:spChg>
        <pc:picChg chg="del">
          <ac:chgData name="Henri Baptiste" userId="0a392bcf4aa5bc3a" providerId="LiveId" clId="{0D5EE630-4EA3-437B-97CC-5DF267A2B307}" dt="2024-05-01T09:16:34.136" v="1284" actId="21"/>
          <ac:picMkLst>
            <pc:docMk/>
            <pc:sldMk cId="1349018316" sldId="663"/>
            <ac:picMk id="15" creationId="{7B0EAF4B-E2DD-F746-E09C-0F126EE9D338}"/>
          </ac:picMkLst>
        </pc:picChg>
      </pc:sldChg>
      <pc:sldChg chg="addSp delSp modSp new del mod ord modClrScheme chgLayout">
        <pc:chgData name="Henri Baptiste" userId="0a392bcf4aa5bc3a" providerId="LiveId" clId="{0D5EE630-4EA3-437B-97CC-5DF267A2B307}" dt="2024-05-01T09:21:59.667" v="1341" actId="47"/>
        <pc:sldMkLst>
          <pc:docMk/>
          <pc:sldMk cId="3445316570" sldId="664"/>
        </pc:sldMkLst>
        <pc:spChg chg="del">
          <ac:chgData name="Henri Baptiste" userId="0a392bcf4aa5bc3a" providerId="LiveId" clId="{0D5EE630-4EA3-437B-97CC-5DF267A2B307}" dt="2024-04-29T21:24:32.324" v="27" actId="700"/>
          <ac:spMkLst>
            <pc:docMk/>
            <pc:sldMk cId="3445316570" sldId="664"/>
            <ac:spMk id="2" creationId="{841EE01A-8A86-7E98-1C56-6F90CCCB2522}"/>
          </ac:spMkLst>
        </pc:spChg>
        <pc:spChg chg="del">
          <ac:chgData name="Henri Baptiste" userId="0a392bcf4aa5bc3a" providerId="LiveId" clId="{0D5EE630-4EA3-437B-97CC-5DF267A2B307}" dt="2024-04-29T21:24:32.324" v="27" actId="700"/>
          <ac:spMkLst>
            <pc:docMk/>
            <pc:sldMk cId="3445316570" sldId="664"/>
            <ac:spMk id="3" creationId="{867C6C0A-E9D8-6C35-7360-5FCFDE34B943}"/>
          </ac:spMkLst>
        </pc:spChg>
        <pc:picChg chg="add del mod">
          <ac:chgData name="Henri Baptiste" userId="0a392bcf4aa5bc3a" providerId="LiveId" clId="{0D5EE630-4EA3-437B-97CC-5DF267A2B307}" dt="2024-05-01T09:21:09.331" v="1333" actId="21"/>
          <ac:picMkLst>
            <pc:docMk/>
            <pc:sldMk cId="3445316570" sldId="664"/>
            <ac:picMk id="4" creationId="{02699748-2BBC-798F-9E26-35A0533E85B3}"/>
          </ac:picMkLst>
        </pc:picChg>
        <pc:picChg chg="add mod">
          <ac:chgData name="Henri Baptiste" userId="0a392bcf4aa5bc3a" providerId="LiveId" clId="{0D5EE630-4EA3-437B-97CC-5DF267A2B307}" dt="2024-05-01T09:17:53.634" v="1292" actId="14100"/>
          <ac:picMkLst>
            <pc:docMk/>
            <pc:sldMk cId="3445316570" sldId="664"/>
            <ac:picMk id="9" creationId="{61CC9100-E22B-96FD-7AA5-55A633D436FB}"/>
          </ac:picMkLst>
        </pc:picChg>
        <pc:picChg chg="add del mod">
          <ac:chgData name="Henri Baptiste" userId="0a392bcf4aa5bc3a" providerId="LiveId" clId="{0D5EE630-4EA3-437B-97CC-5DF267A2B307}" dt="2024-05-01T09:21:45.465" v="1338" actId="21"/>
          <ac:picMkLst>
            <pc:docMk/>
            <pc:sldMk cId="3445316570" sldId="664"/>
            <ac:picMk id="13" creationId="{D4DC088A-E9A8-7571-4FF5-88E915A5BA62}"/>
          </ac:picMkLst>
        </pc:picChg>
      </pc:sldChg>
      <pc:sldChg chg="addSp delSp modSp new del mod modClrScheme chgLayout">
        <pc:chgData name="Henri Baptiste" userId="0a392bcf4aa5bc3a" providerId="LiveId" clId="{0D5EE630-4EA3-437B-97CC-5DF267A2B307}" dt="2024-05-01T23:51:55.723" v="3616" actId="47"/>
        <pc:sldMkLst>
          <pc:docMk/>
          <pc:sldMk cId="2197715566" sldId="665"/>
        </pc:sldMkLst>
        <pc:spChg chg="mod ord">
          <ac:chgData name="Henri Baptiste" userId="0a392bcf4aa5bc3a" providerId="LiveId" clId="{0D5EE630-4EA3-437B-97CC-5DF267A2B307}" dt="2024-05-01T08:41:03.719" v="417" actId="20577"/>
          <ac:spMkLst>
            <pc:docMk/>
            <pc:sldMk cId="2197715566" sldId="665"/>
            <ac:spMk id="2" creationId="{9E323DB0-320E-8CE3-4226-CAAAD750CDCA}"/>
          </ac:spMkLst>
        </pc:spChg>
        <pc:spChg chg="add del mod ord">
          <ac:chgData name="Henri Baptiste" userId="0a392bcf4aa5bc3a" providerId="LiveId" clId="{0D5EE630-4EA3-437B-97CC-5DF267A2B307}" dt="2024-05-01T09:06:37.667" v="1262" actId="26606"/>
          <ac:spMkLst>
            <pc:docMk/>
            <pc:sldMk cId="2197715566" sldId="665"/>
            <ac:spMk id="3" creationId="{8DE27182-6838-FCAC-836B-7DFB5C93091B}"/>
          </ac:spMkLst>
        </pc:spChg>
        <pc:spChg chg="add mod ord">
          <ac:chgData name="Henri Baptiste" userId="0a392bcf4aa5bc3a" providerId="LiveId" clId="{0D5EE630-4EA3-437B-97CC-5DF267A2B307}" dt="2024-05-01T19:04:29.552" v="1421" actId="27636"/>
          <ac:spMkLst>
            <pc:docMk/>
            <pc:sldMk cId="2197715566" sldId="665"/>
            <ac:spMk id="4" creationId="{FF62E8DA-8A68-D9D7-01AC-CC19F13CA2B3}"/>
          </ac:spMkLst>
        </pc:spChg>
        <pc:spChg chg="add">
          <ac:chgData name="Henri Baptiste" userId="0a392bcf4aa5bc3a" providerId="LiveId" clId="{0D5EE630-4EA3-437B-97CC-5DF267A2B307}" dt="2024-05-01T09:16:08.096" v="1282" actId="22"/>
          <ac:spMkLst>
            <pc:docMk/>
            <pc:sldMk cId="2197715566" sldId="665"/>
            <ac:spMk id="7" creationId="{77DCF488-0927-4B89-D8FC-3040662F2660}"/>
          </ac:spMkLst>
        </pc:spChg>
        <pc:graphicFrameChg chg="add">
          <ac:chgData name="Henri Baptiste" userId="0a392bcf4aa5bc3a" providerId="LiveId" clId="{0D5EE630-4EA3-437B-97CC-5DF267A2B307}" dt="2024-05-01T09:06:37.667" v="1262" actId="26606"/>
          <ac:graphicFrameMkLst>
            <pc:docMk/>
            <pc:sldMk cId="2197715566" sldId="665"/>
            <ac:graphicFrameMk id="19" creationId="{DF21561E-EDF5-6B79-F640-861A3EB74718}"/>
          </ac:graphicFrameMkLst>
        </pc:graphicFrameChg>
        <pc:picChg chg="add mod">
          <ac:chgData name="Henri Baptiste" userId="0a392bcf4aa5bc3a" providerId="LiveId" clId="{0D5EE630-4EA3-437B-97CC-5DF267A2B307}" dt="2024-05-01T09:06:18.114" v="1259" actId="1076"/>
          <ac:picMkLst>
            <pc:docMk/>
            <pc:sldMk cId="2197715566" sldId="665"/>
            <ac:picMk id="5" creationId="{BECC0A14-C99E-CE2F-0300-3D7839AF9879}"/>
          </ac:picMkLst>
        </pc:picChg>
        <pc:picChg chg="add mod">
          <ac:chgData name="Henri Baptiste" userId="0a392bcf4aa5bc3a" providerId="LiveId" clId="{0D5EE630-4EA3-437B-97CC-5DF267A2B307}" dt="2024-05-01T09:05:41.712" v="1253" actId="1076"/>
          <ac:picMkLst>
            <pc:docMk/>
            <pc:sldMk cId="2197715566" sldId="665"/>
            <ac:picMk id="15" creationId="{82F86695-E7E0-8503-4248-FF7F7ED555F4}"/>
          </ac:picMkLst>
        </pc:picChg>
        <pc:picChg chg="add mod">
          <ac:chgData name="Henri Baptiste" userId="0a392bcf4aa5bc3a" providerId="LiveId" clId="{0D5EE630-4EA3-437B-97CC-5DF267A2B307}" dt="2024-05-01T09:06:21.040" v="1260" actId="1076"/>
          <ac:picMkLst>
            <pc:docMk/>
            <pc:sldMk cId="2197715566" sldId="665"/>
            <ac:picMk id="16" creationId="{6339DA1F-29D9-52B9-2B67-550A0C717474}"/>
          </ac:picMkLst>
        </pc:picChg>
        <pc:picChg chg="add del mod">
          <ac:chgData name="Henri Baptiste" userId="0a392bcf4aa5bc3a" providerId="LiveId" clId="{0D5EE630-4EA3-437B-97CC-5DF267A2B307}" dt="2024-05-01T23:21:05.896" v="3287" actId="21"/>
          <ac:picMkLst>
            <pc:docMk/>
            <pc:sldMk cId="2197715566" sldId="665"/>
            <ac:picMk id="17" creationId="{99A223D7-0660-7578-871F-C3E120B560BC}"/>
          </ac:picMkLst>
        </pc:picChg>
      </pc:sldChg>
      <pc:sldChg chg="addSp delSp modSp add mod modClrScheme chgLayout">
        <pc:chgData name="Henri Baptiste" userId="0a392bcf4aa5bc3a" providerId="LiveId" clId="{0D5EE630-4EA3-437B-97CC-5DF267A2B307}" dt="2024-05-01T23:22:15.234" v="3301" actId="1076"/>
        <pc:sldMkLst>
          <pc:docMk/>
          <pc:sldMk cId="1438225865" sldId="666"/>
        </pc:sldMkLst>
        <pc:spChg chg="mod ord">
          <ac:chgData name="Henri Baptiste" userId="0a392bcf4aa5bc3a" providerId="LiveId" clId="{0D5EE630-4EA3-437B-97CC-5DF267A2B307}" dt="2024-05-01T23:20:10.914" v="3277" actId="700"/>
          <ac:spMkLst>
            <pc:docMk/>
            <pc:sldMk cId="1438225865" sldId="666"/>
            <ac:spMk id="2" creationId="{9E323DB0-320E-8CE3-4226-CAAAD750CDCA}"/>
          </ac:spMkLst>
        </pc:spChg>
        <pc:spChg chg="del mod ord">
          <ac:chgData name="Henri Baptiste" userId="0a392bcf4aa5bc3a" providerId="LiveId" clId="{0D5EE630-4EA3-437B-97CC-5DF267A2B307}" dt="2024-05-01T23:20:15.994" v="3278" actId="21"/>
          <ac:spMkLst>
            <pc:docMk/>
            <pc:sldMk cId="1438225865" sldId="666"/>
            <ac:spMk id="4" creationId="{FF62E8DA-8A68-D9D7-01AC-CC19F13CA2B3}"/>
          </ac:spMkLst>
        </pc:spChg>
        <pc:spChg chg="add del mod">
          <ac:chgData name="Henri Baptiste" userId="0a392bcf4aa5bc3a" providerId="LiveId" clId="{0D5EE630-4EA3-437B-97CC-5DF267A2B307}" dt="2024-05-01T09:59:06.773" v="1358" actId="478"/>
          <ac:spMkLst>
            <pc:docMk/>
            <pc:sldMk cId="1438225865" sldId="666"/>
            <ac:spMk id="6" creationId="{96162486-4F19-878C-390C-09FCF72C1F8C}"/>
          </ac:spMkLst>
        </pc:spChg>
        <pc:spChg chg="del">
          <ac:chgData name="Henri Baptiste" userId="0a392bcf4aa5bc3a" providerId="LiveId" clId="{0D5EE630-4EA3-437B-97CC-5DF267A2B307}" dt="2024-05-01T09:59:15.441" v="1359" actId="478"/>
          <ac:spMkLst>
            <pc:docMk/>
            <pc:sldMk cId="1438225865" sldId="666"/>
            <ac:spMk id="7" creationId="{77DCF488-0927-4B89-D8FC-3040662F2660}"/>
          </ac:spMkLst>
        </pc:spChg>
        <pc:graphicFrameChg chg="del">
          <ac:chgData name="Henri Baptiste" userId="0a392bcf4aa5bc3a" providerId="LiveId" clId="{0D5EE630-4EA3-437B-97CC-5DF267A2B307}" dt="2024-05-01T09:55:40.869" v="1353" actId="21"/>
          <ac:graphicFrameMkLst>
            <pc:docMk/>
            <pc:sldMk cId="1438225865" sldId="666"/>
            <ac:graphicFrameMk id="19" creationId="{DF21561E-EDF5-6B79-F640-861A3EB74718}"/>
          </ac:graphicFrameMkLst>
        </pc:graphicFrameChg>
        <pc:picChg chg="add mod">
          <ac:chgData name="Henri Baptiste" userId="0a392bcf4aa5bc3a" providerId="LiveId" clId="{0D5EE630-4EA3-437B-97CC-5DF267A2B307}" dt="2024-05-01T23:20:51.851" v="3285" actId="1440"/>
          <ac:picMkLst>
            <pc:docMk/>
            <pc:sldMk cId="1438225865" sldId="666"/>
            <ac:picMk id="6" creationId="{C615B729-913D-64F9-3959-9E984C15AACF}"/>
          </ac:picMkLst>
        </pc:picChg>
        <pc:picChg chg="add del mod">
          <ac:chgData name="Henri Baptiste" userId="0a392bcf4aa5bc3a" providerId="LiveId" clId="{0D5EE630-4EA3-437B-97CC-5DF267A2B307}" dt="2024-05-01T23:22:12.607" v="3300" actId="1076"/>
          <ac:picMkLst>
            <pc:docMk/>
            <pc:sldMk cId="1438225865" sldId="666"/>
            <ac:picMk id="15" creationId="{82F86695-E7E0-8503-4248-FF7F7ED555F4}"/>
          </ac:picMkLst>
        </pc:picChg>
        <pc:picChg chg="add del mod">
          <ac:chgData name="Henri Baptiste" userId="0a392bcf4aa5bc3a" providerId="LiveId" clId="{0D5EE630-4EA3-437B-97CC-5DF267A2B307}" dt="2024-05-01T23:22:15.234" v="3301" actId="1076"/>
          <ac:picMkLst>
            <pc:docMk/>
            <pc:sldMk cId="1438225865" sldId="666"/>
            <ac:picMk id="16" creationId="{6339DA1F-29D9-52B9-2B67-550A0C717474}"/>
          </ac:picMkLst>
        </pc:picChg>
        <pc:picChg chg="add del mod">
          <ac:chgData name="Henri Baptiste" userId="0a392bcf4aa5bc3a" providerId="LiveId" clId="{0D5EE630-4EA3-437B-97CC-5DF267A2B307}" dt="2024-05-01T23:22:10.278" v="3299" actId="1076"/>
          <ac:picMkLst>
            <pc:docMk/>
            <pc:sldMk cId="1438225865" sldId="666"/>
            <ac:picMk id="17" creationId="{99A223D7-0660-7578-871F-C3E120B560BC}"/>
          </ac:picMkLst>
        </pc:picChg>
      </pc:sldChg>
      <pc:sldChg chg="addSp delSp new del mod">
        <pc:chgData name="Henri Baptiste" userId="0a392bcf4aa5bc3a" providerId="LiveId" clId="{0D5EE630-4EA3-437B-97CC-5DF267A2B307}" dt="2024-05-01T23:23:21.443" v="3311" actId="47"/>
        <pc:sldMkLst>
          <pc:docMk/>
          <pc:sldMk cId="1860448470" sldId="667"/>
        </pc:sldMkLst>
        <pc:picChg chg="add del">
          <ac:chgData name="Henri Baptiste" userId="0a392bcf4aa5bc3a" providerId="LiveId" clId="{0D5EE630-4EA3-437B-97CC-5DF267A2B307}" dt="2024-05-01T23:20:21.879" v="3279" actId="21"/>
          <ac:picMkLst>
            <pc:docMk/>
            <pc:sldMk cId="1860448470" sldId="667"/>
            <ac:picMk id="6" creationId="{C615B729-913D-64F9-3959-9E984C15AACF}"/>
          </ac:picMkLst>
        </pc:picChg>
      </pc:sldChg>
      <pc:sldChg chg="delSp modSp add del mod">
        <pc:chgData name="Henri Baptiste" userId="0a392bcf4aa5bc3a" providerId="LiveId" clId="{0D5EE630-4EA3-437B-97CC-5DF267A2B307}" dt="2024-05-01T23:52:00.526" v="3617" actId="47"/>
        <pc:sldMkLst>
          <pc:docMk/>
          <pc:sldMk cId="648904236" sldId="668"/>
        </pc:sldMkLst>
        <pc:spChg chg="mod">
          <ac:chgData name="Henri Baptiste" userId="0a392bcf4aa5bc3a" providerId="LiveId" clId="{0D5EE630-4EA3-437B-97CC-5DF267A2B307}" dt="2024-05-01T22:54:57.218" v="2668" actId="21"/>
          <ac:spMkLst>
            <pc:docMk/>
            <pc:sldMk cId="648904236" sldId="668"/>
            <ac:spMk id="2" creationId="{9E323DB0-320E-8CE3-4226-CAAAD750CDCA}"/>
          </ac:spMkLst>
        </pc:spChg>
        <pc:spChg chg="mod">
          <ac:chgData name="Henri Baptiste" userId="0a392bcf4aa5bc3a" providerId="LiveId" clId="{0D5EE630-4EA3-437B-97CC-5DF267A2B307}" dt="2024-05-01T10:00:43.320" v="1362" actId="27636"/>
          <ac:spMkLst>
            <pc:docMk/>
            <pc:sldMk cId="648904236" sldId="668"/>
            <ac:spMk id="4" creationId="{FF62E8DA-8A68-D9D7-01AC-CC19F13CA2B3}"/>
          </ac:spMkLst>
        </pc:spChg>
        <pc:picChg chg="del">
          <ac:chgData name="Henri Baptiste" userId="0a392bcf4aa5bc3a" providerId="LiveId" clId="{0D5EE630-4EA3-437B-97CC-5DF267A2B307}" dt="2024-05-01T23:21:38.447" v="3292" actId="21"/>
          <ac:picMkLst>
            <pc:docMk/>
            <pc:sldMk cId="648904236" sldId="668"/>
            <ac:picMk id="15" creationId="{82F86695-E7E0-8503-4248-FF7F7ED555F4}"/>
          </ac:picMkLst>
        </pc:picChg>
        <pc:picChg chg="del">
          <ac:chgData name="Henri Baptiste" userId="0a392bcf4aa5bc3a" providerId="LiveId" clId="{0D5EE630-4EA3-437B-97CC-5DF267A2B307}" dt="2024-05-01T23:20:37.677" v="3282" actId="21"/>
          <ac:picMkLst>
            <pc:docMk/>
            <pc:sldMk cId="648904236" sldId="668"/>
            <ac:picMk id="16" creationId="{6339DA1F-29D9-52B9-2B67-550A0C717474}"/>
          </ac:picMkLst>
        </pc:picChg>
      </pc:sldChg>
      <pc:sldChg chg="addSp delSp modSp add mod">
        <pc:chgData name="Henri Baptiste" userId="0a392bcf4aa5bc3a" providerId="LiveId" clId="{0D5EE630-4EA3-437B-97CC-5DF267A2B307}" dt="2024-05-02T01:52:03.182" v="3769" actId="1076"/>
        <pc:sldMkLst>
          <pc:docMk/>
          <pc:sldMk cId="1952028419" sldId="669"/>
        </pc:sldMkLst>
        <pc:spChg chg="mod">
          <ac:chgData name="Henri Baptiste" userId="0a392bcf4aa5bc3a" providerId="LiveId" clId="{0D5EE630-4EA3-437B-97CC-5DF267A2B307}" dt="2024-05-01T22:55:07.663" v="2672"/>
          <ac:spMkLst>
            <pc:docMk/>
            <pc:sldMk cId="1952028419" sldId="669"/>
            <ac:spMk id="2" creationId="{9E323DB0-320E-8CE3-4226-CAAAD750CDCA}"/>
          </ac:spMkLst>
        </pc:spChg>
        <pc:spChg chg="add del mod">
          <ac:chgData name="Henri Baptiste" userId="0a392bcf4aa5bc3a" providerId="LiveId" clId="{0D5EE630-4EA3-437B-97CC-5DF267A2B307}" dt="2024-05-01T19:26:38.331" v="1955" actId="478"/>
          <ac:spMkLst>
            <pc:docMk/>
            <pc:sldMk cId="1952028419" sldId="669"/>
            <ac:spMk id="3" creationId="{9C6A3359-AB66-D8C6-AE61-433DE778E431}"/>
          </ac:spMkLst>
        </pc:spChg>
        <pc:spChg chg="add mod">
          <ac:chgData name="Henri Baptiste" userId="0a392bcf4aa5bc3a" providerId="LiveId" clId="{0D5EE630-4EA3-437B-97CC-5DF267A2B307}" dt="2024-05-02T01:51:58.340" v="3768" actId="1076"/>
          <ac:spMkLst>
            <pc:docMk/>
            <pc:sldMk cId="1952028419" sldId="669"/>
            <ac:spMk id="4" creationId="{99067E59-004A-1D8B-7F53-998C2FA70EBE}"/>
          </ac:spMkLst>
        </pc:spChg>
        <pc:spChg chg="del mod">
          <ac:chgData name="Henri Baptiste" userId="0a392bcf4aa5bc3a" providerId="LiveId" clId="{0D5EE630-4EA3-437B-97CC-5DF267A2B307}" dt="2024-05-01T10:01:17.549" v="1365" actId="21"/>
          <ac:spMkLst>
            <pc:docMk/>
            <pc:sldMk cId="1952028419" sldId="669"/>
            <ac:spMk id="4" creationId="{FF62E8DA-8A68-D9D7-01AC-CC19F13CA2B3}"/>
          </ac:spMkLst>
        </pc:spChg>
        <pc:spChg chg="add del mod">
          <ac:chgData name="Henri Baptiste" userId="0a392bcf4aa5bc3a" providerId="LiveId" clId="{0D5EE630-4EA3-437B-97CC-5DF267A2B307}" dt="2024-05-01T10:01:26.442" v="1366" actId="478"/>
          <ac:spMkLst>
            <pc:docMk/>
            <pc:sldMk cId="1952028419" sldId="669"/>
            <ac:spMk id="6" creationId="{86F9A41B-375B-56B4-E7B5-62DB27D3507F}"/>
          </ac:spMkLst>
        </pc:spChg>
        <pc:spChg chg="add del mod">
          <ac:chgData name="Henri Baptiste" userId="0a392bcf4aa5bc3a" providerId="LiveId" clId="{0D5EE630-4EA3-437B-97CC-5DF267A2B307}" dt="2024-05-01T19:26:32.474" v="1953" actId="478"/>
          <ac:spMkLst>
            <pc:docMk/>
            <pc:sldMk cId="1952028419" sldId="669"/>
            <ac:spMk id="6" creationId="{D2208F1C-9246-1AEE-5D42-C512F1FF99A1}"/>
          </ac:spMkLst>
        </pc:spChg>
        <pc:spChg chg="mod">
          <ac:chgData name="Henri Baptiste" userId="0a392bcf4aa5bc3a" providerId="LiveId" clId="{0D5EE630-4EA3-437B-97CC-5DF267A2B307}" dt="2024-05-02T01:52:03.182" v="3769" actId="1076"/>
          <ac:spMkLst>
            <pc:docMk/>
            <pc:sldMk cId="1952028419" sldId="669"/>
            <ac:spMk id="7" creationId="{77DCF488-0927-4B89-D8FC-3040662F2660}"/>
          </ac:spMkLst>
        </pc:spChg>
        <pc:spChg chg="add del mod">
          <ac:chgData name="Henri Baptiste" userId="0a392bcf4aa5bc3a" providerId="LiveId" clId="{0D5EE630-4EA3-437B-97CC-5DF267A2B307}" dt="2024-05-01T19:26:47.199" v="1957" actId="478"/>
          <ac:spMkLst>
            <pc:docMk/>
            <pc:sldMk cId="1952028419" sldId="669"/>
            <ac:spMk id="8" creationId="{3913935D-C4CC-159C-4F45-A3BDCC6E0316}"/>
          </ac:spMkLst>
        </pc:spChg>
        <pc:spChg chg="add del mod">
          <ac:chgData name="Henri Baptiste" userId="0a392bcf4aa5bc3a" providerId="LiveId" clId="{0D5EE630-4EA3-437B-97CC-5DF267A2B307}" dt="2024-05-01T19:26:41.934" v="1956" actId="478"/>
          <ac:spMkLst>
            <pc:docMk/>
            <pc:sldMk cId="1952028419" sldId="669"/>
            <ac:spMk id="9" creationId="{7AD93D2E-DF11-C3BA-6AF8-8657C17D167E}"/>
          </ac:spMkLst>
        </pc:spChg>
        <pc:spChg chg="add del mod">
          <ac:chgData name="Henri Baptiste" userId="0a392bcf4aa5bc3a" providerId="LiveId" clId="{0D5EE630-4EA3-437B-97CC-5DF267A2B307}" dt="2024-05-01T19:26:31.069" v="1952" actId="478"/>
          <ac:spMkLst>
            <pc:docMk/>
            <pc:sldMk cId="1952028419" sldId="669"/>
            <ac:spMk id="10" creationId="{FF2D2D20-172B-CBED-28AD-21A7030A7AE9}"/>
          </ac:spMkLst>
        </pc:spChg>
        <pc:spChg chg="add del mod">
          <ac:chgData name="Henri Baptiste" userId="0a392bcf4aa5bc3a" providerId="LiveId" clId="{0D5EE630-4EA3-437B-97CC-5DF267A2B307}" dt="2024-05-01T19:26:23.459" v="1950" actId="478"/>
          <ac:spMkLst>
            <pc:docMk/>
            <pc:sldMk cId="1952028419" sldId="669"/>
            <ac:spMk id="11" creationId="{C2C99CA2-B011-5D3F-4461-7E0F06062592}"/>
          </ac:spMkLst>
        </pc:spChg>
        <pc:spChg chg="add mod">
          <ac:chgData name="Henri Baptiste" userId="0a392bcf4aa5bc3a" providerId="LiveId" clId="{0D5EE630-4EA3-437B-97CC-5DF267A2B307}" dt="2024-05-02T01:51:11.400" v="3748" actId="1076"/>
          <ac:spMkLst>
            <pc:docMk/>
            <pc:sldMk cId="1952028419" sldId="669"/>
            <ac:spMk id="12" creationId="{25AECDEC-2D29-DD9E-D60A-638572BF37D2}"/>
          </ac:spMkLst>
        </pc:spChg>
        <pc:spChg chg="add mod">
          <ac:chgData name="Henri Baptiste" userId="0a392bcf4aa5bc3a" providerId="LiveId" clId="{0D5EE630-4EA3-437B-97CC-5DF267A2B307}" dt="2024-05-01T19:12:16.955" v="1599"/>
          <ac:spMkLst>
            <pc:docMk/>
            <pc:sldMk cId="1952028419" sldId="669"/>
            <ac:spMk id="14" creationId="{CB84F2A3-1D8F-C08F-C1AA-96B0064A6206}"/>
          </ac:spMkLst>
        </pc:spChg>
        <pc:spChg chg="add mod">
          <ac:chgData name="Henri Baptiste" userId="0a392bcf4aa5bc3a" providerId="LiveId" clId="{0D5EE630-4EA3-437B-97CC-5DF267A2B307}" dt="2024-05-01T19:12:16.955" v="1599"/>
          <ac:spMkLst>
            <pc:docMk/>
            <pc:sldMk cId="1952028419" sldId="669"/>
            <ac:spMk id="15" creationId="{123608C8-5020-923B-F147-4CEEED0B8343}"/>
          </ac:spMkLst>
        </pc:spChg>
        <pc:spChg chg="add mod">
          <ac:chgData name="Henri Baptiste" userId="0a392bcf4aa5bc3a" providerId="LiveId" clId="{0D5EE630-4EA3-437B-97CC-5DF267A2B307}" dt="2024-05-01T19:16:45.702" v="1752"/>
          <ac:spMkLst>
            <pc:docMk/>
            <pc:sldMk cId="1952028419" sldId="669"/>
            <ac:spMk id="17" creationId="{A5740180-2B08-2E7D-4784-36EEB7724BA4}"/>
          </ac:spMkLst>
        </pc:spChg>
        <pc:spChg chg="add mod">
          <ac:chgData name="Henri Baptiste" userId="0a392bcf4aa5bc3a" providerId="LiveId" clId="{0D5EE630-4EA3-437B-97CC-5DF267A2B307}" dt="2024-05-01T19:18:47.957" v="1783" actId="1076"/>
          <ac:spMkLst>
            <pc:docMk/>
            <pc:sldMk cId="1952028419" sldId="669"/>
            <ac:spMk id="18" creationId="{AABF3991-1FA3-BA9C-B377-32C72E574E2C}"/>
          </ac:spMkLst>
        </pc:spChg>
        <pc:spChg chg="add mod">
          <ac:chgData name="Henri Baptiste" userId="0a392bcf4aa5bc3a" providerId="LiveId" clId="{0D5EE630-4EA3-437B-97CC-5DF267A2B307}" dt="2024-05-02T01:51:33.261" v="3751" actId="20577"/>
          <ac:spMkLst>
            <pc:docMk/>
            <pc:sldMk cId="1952028419" sldId="669"/>
            <ac:spMk id="21" creationId="{58A7BEFC-3AD7-3F60-5EFE-26D129BC7C55}"/>
          </ac:spMkLst>
        </pc:spChg>
        <pc:spChg chg="add mod">
          <ac:chgData name="Henri Baptiste" userId="0a392bcf4aa5bc3a" providerId="LiveId" clId="{0D5EE630-4EA3-437B-97CC-5DF267A2B307}" dt="2024-05-01T19:20:08.892" v="1821"/>
          <ac:spMkLst>
            <pc:docMk/>
            <pc:sldMk cId="1952028419" sldId="669"/>
            <ac:spMk id="23" creationId="{6236387A-14CF-5AD6-FA1D-09932FCBB688}"/>
          </ac:spMkLst>
        </pc:spChg>
        <pc:spChg chg="add mod">
          <ac:chgData name="Henri Baptiste" userId="0a392bcf4aa5bc3a" providerId="LiveId" clId="{0D5EE630-4EA3-437B-97CC-5DF267A2B307}" dt="2024-05-01T19:20:08.892" v="1821"/>
          <ac:spMkLst>
            <pc:docMk/>
            <pc:sldMk cId="1952028419" sldId="669"/>
            <ac:spMk id="24" creationId="{654E4CA0-9259-FCF4-F8A4-3AE5257AEBD4}"/>
          </ac:spMkLst>
        </pc:spChg>
        <pc:spChg chg="add mod topLvl">
          <ac:chgData name="Henri Baptiste" userId="0a392bcf4aa5bc3a" providerId="LiveId" clId="{0D5EE630-4EA3-437B-97CC-5DF267A2B307}" dt="2024-05-01T19:26:52.827" v="1958" actId="21"/>
          <ac:spMkLst>
            <pc:docMk/>
            <pc:sldMk cId="1952028419" sldId="669"/>
            <ac:spMk id="26" creationId="{76D75353-418A-821D-3148-8492F11CA731}"/>
          </ac:spMkLst>
        </pc:spChg>
        <pc:spChg chg="add del mod topLvl">
          <ac:chgData name="Henri Baptiste" userId="0a392bcf4aa5bc3a" providerId="LiveId" clId="{0D5EE630-4EA3-437B-97CC-5DF267A2B307}" dt="2024-05-01T19:26:52.827" v="1958" actId="21"/>
          <ac:spMkLst>
            <pc:docMk/>
            <pc:sldMk cId="1952028419" sldId="669"/>
            <ac:spMk id="27" creationId="{EB79143E-CA56-93F4-B3BE-1875960885D1}"/>
          </ac:spMkLst>
        </pc:spChg>
        <pc:spChg chg="add mod">
          <ac:chgData name="Henri Baptiste" userId="0a392bcf4aa5bc3a" providerId="LiveId" clId="{0D5EE630-4EA3-437B-97CC-5DF267A2B307}" dt="2024-05-01T23:50:26.138" v="3567"/>
          <ac:spMkLst>
            <pc:docMk/>
            <pc:sldMk cId="1952028419" sldId="669"/>
            <ac:spMk id="28" creationId="{0F57F73D-A5AD-9DF0-93AD-AA441269A8FA}"/>
          </ac:spMkLst>
        </pc:spChg>
        <pc:spChg chg="add del mod">
          <ac:chgData name="Henri Baptiste" userId="0a392bcf4aa5bc3a" providerId="LiveId" clId="{0D5EE630-4EA3-437B-97CC-5DF267A2B307}" dt="2024-05-01T22:24:23.340" v="2216"/>
          <ac:spMkLst>
            <pc:docMk/>
            <pc:sldMk cId="1952028419" sldId="669"/>
            <ac:spMk id="29" creationId="{C012FD8F-CB2F-300D-347E-69F0FEC07DD1}"/>
          </ac:spMkLst>
        </pc:spChg>
        <pc:spChg chg="add mod">
          <ac:chgData name="Henri Baptiste" userId="0a392bcf4aa5bc3a" providerId="LiveId" clId="{0D5EE630-4EA3-437B-97CC-5DF267A2B307}" dt="2024-05-02T01:51:23.199" v="3749" actId="1076"/>
          <ac:spMkLst>
            <pc:docMk/>
            <pc:sldMk cId="1952028419" sldId="669"/>
            <ac:spMk id="30" creationId="{365381A9-DFFD-745B-0301-2A30C03F1EC3}"/>
          </ac:spMkLst>
        </pc:spChg>
        <pc:spChg chg="add del mod">
          <ac:chgData name="Henri Baptiste" userId="0a392bcf4aa5bc3a" providerId="LiveId" clId="{0D5EE630-4EA3-437B-97CC-5DF267A2B307}" dt="2024-05-01T23:49:37.599" v="3562" actId="21"/>
          <ac:spMkLst>
            <pc:docMk/>
            <pc:sldMk cId="1952028419" sldId="669"/>
            <ac:spMk id="32" creationId="{35653510-316C-CC1A-E6FD-BBE0A605E27D}"/>
          </ac:spMkLst>
        </pc:spChg>
        <pc:grpChg chg="add del mod">
          <ac:chgData name="Henri Baptiste" userId="0a392bcf4aa5bc3a" providerId="LiveId" clId="{0D5EE630-4EA3-437B-97CC-5DF267A2B307}" dt="2024-05-01T19:15:07.814" v="1747" actId="21"/>
          <ac:grpSpMkLst>
            <pc:docMk/>
            <pc:sldMk cId="1952028419" sldId="669"/>
            <ac:grpSpMk id="13" creationId="{4FBEDEDD-CA03-51C7-E2BF-4694EBA2BF4B}"/>
          </ac:grpSpMkLst>
        </pc:grpChg>
        <pc:grpChg chg="add del mod">
          <ac:chgData name="Henri Baptiste" userId="0a392bcf4aa5bc3a" providerId="LiveId" clId="{0D5EE630-4EA3-437B-97CC-5DF267A2B307}" dt="2024-05-01T19:22:16.414" v="1871" actId="478"/>
          <ac:grpSpMkLst>
            <pc:docMk/>
            <pc:sldMk cId="1952028419" sldId="669"/>
            <ac:grpSpMk id="16" creationId="{2B94DC9C-DDEB-8272-4E43-11666A21C582}"/>
          </ac:grpSpMkLst>
        </pc:grpChg>
        <pc:grpChg chg="add del mod">
          <ac:chgData name="Henri Baptiste" userId="0a392bcf4aa5bc3a" providerId="LiveId" clId="{0D5EE630-4EA3-437B-97CC-5DF267A2B307}" dt="2024-05-01T19:22:34.647" v="1872" actId="21"/>
          <ac:grpSpMkLst>
            <pc:docMk/>
            <pc:sldMk cId="1952028419" sldId="669"/>
            <ac:grpSpMk id="22" creationId="{4784FB87-7347-3033-3B8E-39D9E80D8D2E}"/>
          </ac:grpSpMkLst>
        </pc:grpChg>
        <pc:grpChg chg="add del mod">
          <ac:chgData name="Henri Baptiste" userId="0a392bcf4aa5bc3a" providerId="LiveId" clId="{0D5EE630-4EA3-437B-97CC-5DF267A2B307}" dt="2024-05-01T19:26:52.827" v="1958" actId="21"/>
          <ac:grpSpMkLst>
            <pc:docMk/>
            <pc:sldMk cId="1952028419" sldId="669"/>
            <ac:grpSpMk id="25" creationId="{564E67A3-D4DB-7726-1695-CDB0E4FD5D62}"/>
          </ac:grpSpMkLst>
        </pc:grpChg>
        <pc:graphicFrameChg chg="mod modGraphic">
          <ac:chgData name="Henri Baptiste" userId="0a392bcf4aa5bc3a" providerId="LiveId" clId="{0D5EE630-4EA3-437B-97CC-5DF267A2B307}" dt="2024-05-02T01:46:41.246" v="3715" actId="20577"/>
          <ac:graphicFrameMkLst>
            <pc:docMk/>
            <pc:sldMk cId="1952028419" sldId="669"/>
            <ac:graphicFrameMk id="19" creationId="{DF21561E-EDF5-6B79-F640-861A3EB74718}"/>
          </ac:graphicFrameMkLst>
        </pc:graphicFrameChg>
        <pc:picChg chg="del">
          <ac:chgData name="Henri Baptiste" userId="0a392bcf4aa5bc3a" providerId="LiveId" clId="{0D5EE630-4EA3-437B-97CC-5DF267A2B307}" dt="2024-05-01T10:01:34.700" v="1369" actId="478"/>
          <ac:picMkLst>
            <pc:docMk/>
            <pc:sldMk cId="1952028419" sldId="669"/>
            <ac:picMk id="15" creationId="{82F86695-E7E0-8503-4248-FF7F7ED555F4}"/>
          </ac:picMkLst>
        </pc:picChg>
        <pc:picChg chg="del">
          <ac:chgData name="Henri Baptiste" userId="0a392bcf4aa5bc3a" providerId="LiveId" clId="{0D5EE630-4EA3-437B-97CC-5DF267A2B307}" dt="2024-05-01T10:01:29.933" v="1367" actId="478"/>
          <ac:picMkLst>
            <pc:docMk/>
            <pc:sldMk cId="1952028419" sldId="669"/>
            <ac:picMk id="16" creationId="{6339DA1F-29D9-52B9-2B67-550A0C717474}"/>
          </ac:picMkLst>
        </pc:picChg>
        <pc:picChg chg="del">
          <ac:chgData name="Henri Baptiste" userId="0a392bcf4aa5bc3a" providerId="LiveId" clId="{0D5EE630-4EA3-437B-97CC-5DF267A2B307}" dt="2024-05-01T10:01:32.344" v="1368" actId="478"/>
          <ac:picMkLst>
            <pc:docMk/>
            <pc:sldMk cId="1952028419" sldId="669"/>
            <ac:picMk id="17" creationId="{99A223D7-0660-7578-871F-C3E120B560BC}"/>
          </ac:picMkLst>
        </pc:picChg>
      </pc:sldChg>
      <pc:sldChg chg="delSp modSp add mod setBg delDesignElem">
        <pc:chgData name="Henri Baptiste" userId="0a392bcf4aa5bc3a" providerId="LiveId" clId="{0D5EE630-4EA3-437B-97CC-5DF267A2B307}" dt="2024-05-01T19:06:12.868" v="1426" actId="255"/>
        <pc:sldMkLst>
          <pc:docMk/>
          <pc:sldMk cId="2321729464" sldId="670"/>
        </pc:sldMkLst>
        <pc:spChg chg="mod">
          <ac:chgData name="Henri Baptiste" userId="0a392bcf4aa5bc3a" providerId="LiveId" clId="{0D5EE630-4EA3-437B-97CC-5DF267A2B307}" dt="2024-05-01T19:06:12.868" v="1426" actId="255"/>
          <ac:spMkLst>
            <pc:docMk/>
            <pc:sldMk cId="2321729464" sldId="670"/>
            <ac:spMk id="5" creationId="{AC4B9A6B-7C12-DD08-1C1A-D8ECCE803B45}"/>
          </ac:spMkLst>
        </pc:spChg>
        <pc:spChg chg="del">
          <ac:chgData name="Henri Baptiste" userId="0a392bcf4aa5bc3a" providerId="LiveId" clId="{0D5EE630-4EA3-437B-97CC-5DF267A2B307}" dt="2024-05-01T19:04:29.321" v="1420"/>
          <ac:spMkLst>
            <pc:docMk/>
            <pc:sldMk cId="2321729464" sldId="670"/>
            <ac:spMk id="13" creationId="{A4AC5506-6312-4701-8D3C-40187889A947}"/>
          </ac:spMkLst>
        </pc:spChg>
      </pc:sldChg>
      <pc:sldChg chg="addSp delSp modSp new mod setBg modClrScheme chgLayout">
        <pc:chgData name="Henri Baptiste" userId="0a392bcf4aa5bc3a" providerId="LiveId" clId="{0D5EE630-4EA3-437B-97CC-5DF267A2B307}" dt="2024-05-01T22:37:49.862" v="2625" actId="20577"/>
        <pc:sldMkLst>
          <pc:docMk/>
          <pc:sldMk cId="3468154728" sldId="671"/>
        </pc:sldMkLst>
        <pc:spChg chg="mod ord">
          <ac:chgData name="Henri Baptiste" userId="0a392bcf4aa5bc3a" providerId="LiveId" clId="{0D5EE630-4EA3-437B-97CC-5DF267A2B307}" dt="2024-05-01T22:37:49.862" v="2625" actId="20577"/>
          <ac:spMkLst>
            <pc:docMk/>
            <pc:sldMk cId="3468154728" sldId="671"/>
            <ac:spMk id="2" creationId="{9FE31E5E-C27F-89E6-5E9E-4C05197BE3D4}"/>
          </ac:spMkLst>
        </pc:spChg>
        <pc:spChg chg="del">
          <ac:chgData name="Henri Baptiste" userId="0a392bcf4aa5bc3a" providerId="LiveId" clId="{0D5EE630-4EA3-437B-97CC-5DF267A2B307}" dt="2024-05-01T22:36:28.219" v="2587" actId="700"/>
          <ac:spMkLst>
            <pc:docMk/>
            <pc:sldMk cId="3468154728" sldId="671"/>
            <ac:spMk id="3" creationId="{420CCB30-6C33-C289-3F6F-46558E73F097}"/>
          </ac:spMkLst>
        </pc:spChg>
        <pc:spChg chg="add">
          <ac:chgData name="Henri Baptiste" userId="0a392bcf4aa5bc3a" providerId="LiveId" clId="{0D5EE630-4EA3-437B-97CC-5DF267A2B307}" dt="2024-05-01T22:37:28.514" v="2590" actId="26606"/>
          <ac:spMkLst>
            <pc:docMk/>
            <pc:sldMk cId="3468154728" sldId="671"/>
            <ac:spMk id="10" creationId="{D4771268-CB57-404A-9271-370EB28F6090}"/>
          </ac:spMkLst>
        </pc:spChg>
        <pc:picChg chg="add mod">
          <ac:chgData name="Henri Baptiste" userId="0a392bcf4aa5bc3a" providerId="LiveId" clId="{0D5EE630-4EA3-437B-97CC-5DF267A2B307}" dt="2024-05-01T22:37:28.514" v="2590" actId="26606"/>
          <ac:picMkLst>
            <pc:docMk/>
            <pc:sldMk cId="3468154728" sldId="671"/>
            <ac:picMk id="5" creationId="{95BB4764-0692-20EF-8BD1-BDCEECAE4A38}"/>
          </ac:picMkLst>
        </pc:picChg>
      </pc:sldChg>
      <pc:sldChg chg="addSp delSp modSp new mod setBg">
        <pc:chgData name="Henri Baptiste" userId="0a392bcf4aa5bc3a" providerId="LiveId" clId="{0D5EE630-4EA3-437B-97CC-5DF267A2B307}" dt="2024-05-01T23:57:40.293" v="3633" actId="26606"/>
        <pc:sldMkLst>
          <pc:docMk/>
          <pc:sldMk cId="4127738960" sldId="672"/>
        </pc:sldMkLst>
        <pc:spChg chg="add del">
          <ac:chgData name="Henri Baptiste" userId="0a392bcf4aa5bc3a" providerId="LiveId" clId="{0D5EE630-4EA3-437B-97CC-5DF267A2B307}" dt="2024-05-01T23:57:24.196" v="3624" actId="26606"/>
          <ac:spMkLst>
            <pc:docMk/>
            <pc:sldMk cId="4127738960" sldId="672"/>
            <ac:spMk id="7" creationId="{AB8C311F-7253-4AED-9701-7FC0708C41C7}"/>
          </ac:spMkLst>
        </pc:spChg>
        <pc:spChg chg="add del">
          <ac:chgData name="Henri Baptiste" userId="0a392bcf4aa5bc3a" providerId="LiveId" clId="{0D5EE630-4EA3-437B-97CC-5DF267A2B307}" dt="2024-05-01T23:57:24.196" v="3624" actId="26606"/>
          <ac:spMkLst>
            <pc:docMk/>
            <pc:sldMk cId="4127738960" sldId="672"/>
            <ac:spMk id="9" creationId="{E2384209-CB15-4CDF-9D31-C44FD9A3F20D}"/>
          </ac:spMkLst>
        </pc:spChg>
        <pc:spChg chg="add del">
          <ac:chgData name="Henri Baptiste" userId="0a392bcf4aa5bc3a" providerId="LiveId" clId="{0D5EE630-4EA3-437B-97CC-5DF267A2B307}" dt="2024-05-01T23:57:24.196" v="3624" actId="26606"/>
          <ac:spMkLst>
            <pc:docMk/>
            <pc:sldMk cId="4127738960" sldId="672"/>
            <ac:spMk id="11" creationId="{2633B3B5-CC90-43F0-8714-D31D1F3F0209}"/>
          </ac:spMkLst>
        </pc:spChg>
        <pc:spChg chg="add del">
          <ac:chgData name="Henri Baptiste" userId="0a392bcf4aa5bc3a" providerId="LiveId" clId="{0D5EE630-4EA3-437B-97CC-5DF267A2B307}" dt="2024-05-01T23:57:24.196" v="3624" actId="26606"/>
          <ac:spMkLst>
            <pc:docMk/>
            <pc:sldMk cId="4127738960" sldId="672"/>
            <ac:spMk id="13" creationId="{A8D57A06-A426-446D-B02C-A2DC6B62E45E}"/>
          </ac:spMkLst>
        </pc:spChg>
        <pc:spChg chg="add del">
          <ac:chgData name="Henri Baptiste" userId="0a392bcf4aa5bc3a" providerId="LiveId" clId="{0D5EE630-4EA3-437B-97CC-5DF267A2B307}" dt="2024-05-01T23:57:40.293" v="3633" actId="26606"/>
          <ac:spMkLst>
            <pc:docMk/>
            <pc:sldMk cId="4127738960" sldId="672"/>
            <ac:spMk id="15" creationId="{22F15A2D-2324-487D-A02A-BF46C5C580EB}"/>
          </ac:spMkLst>
        </pc:spChg>
        <pc:spChg chg="add del">
          <ac:chgData name="Henri Baptiste" userId="0a392bcf4aa5bc3a" providerId="LiveId" clId="{0D5EE630-4EA3-437B-97CC-5DF267A2B307}" dt="2024-05-01T23:57:40.293" v="3633" actId="26606"/>
          <ac:spMkLst>
            <pc:docMk/>
            <pc:sldMk cId="4127738960" sldId="672"/>
            <ac:spMk id="16" creationId="{17A7F34E-D418-47E2-9F86-2C45BBC31210}"/>
          </ac:spMkLst>
        </pc:spChg>
        <pc:spChg chg="add del">
          <ac:chgData name="Henri Baptiste" userId="0a392bcf4aa5bc3a" providerId="LiveId" clId="{0D5EE630-4EA3-437B-97CC-5DF267A2B307}" dt="2024-05-01T23:57:40.293" v="3633" actId="26606"/>
          <ac:spMkLst>
            <pc:docMk/>
            <pc:sldMk cId="4127738960" sldId="672"/>
            <ac:spMk id="17" creationId="{2AEAFA59-923A-4F54-8B49-44C970BCC323}"/>
          </ac:spMkLst>
        </pc:spChg>
        <pc:spChg chg="add del">
          <ac:chgData name="Henri Baptiste" userId="0a392bcf4aa5bc3a" providerId="LiveId" clId="{0D5EE630-4EA3-437B-97CC-5DF267A2B307}" dt="2024-05-01T23:57:35.207" v="3628" actId="26606"/>
          <ac:spMkLst>
            <pc:docMk/>
            <pc:sldMk cId="4127738960" sldId="672"/>
            <ac:spMk id="22" creationId="{F3060C83-F051-4F0E-ABAD-AA0DFC48B218}"/>
          </ac:spMkLst>
        </pc:spChg>
        <pc:spChg chg="add del">
          <ac:chgData name="Henri Baptiste" userId="0a392bcf4aa5bc3a" providerId="LiveId" clId="{0D5EE630-4EA3-437B-97CC-5DF267A2B307}" dt="2024-05-01T23:57:35.207" v="3628" actId="26606"/>
          <ac:spMkLst>
            <pc:docMk/>
            <pc:sldMk cId="4127738960" sldId="672"/>
            <ac:spMk id="24" creationId="{83C98ABE-055B-441F-B07E-44F97F083C39}"/>
          </ac:spMkLst>
        </pc:spChg>
        <pc:spChg chg="add del">
          <ac:chgData name="Henri Baptiste" userId="0a392bcf4aa5bc3a" providerId="LiveId" clId="{0D5EE630-4EA3-437B-97CC-5DF267A2B307}" dt="2024-05-01T23:57:35.207" v="3628" actId="26606"/>
          <ac:spMkLst>
            <pc:docMk/>
            <pc:sldMk cId="4127738960" sldId="672"/>
            <ac:spMk id="26" creationId="{29FDB030-9B49-4CED-8CCD-4D99382388AC}"/>
          </ac:spMkLst>
        </pc:spChg>
        <pc:spChg chg="add del">
          <ac:chgData name="Henri Baptiste" userId="0a392bcf4aa5bc3a" providerId="LiveId" clId="{0D5EE630-4EA3-437B-97CC-5DF267A2B307}" dt="2024-05-01T23:57:35.207" v="3628" actId="26606"/>
          <ac:spMkLst>
            <pc:docMk/>
            <pc:sldMk cId="4127738960" sldId="672"/>
            <ac:spMk id="28" creationId="{3783CA14-24A1-485C-8B30-D6A5D87987AD}"/>
          </ac:spMkLst>
        </pc:spChg>
        <pc:spChg chg="add del">
          <ac:chgData name="Henri Baptiste" userId="0a392bcf4aa5bc3a" providerId="LiveId" clId="{0D5EE630-4EA3-437B-97CC-5DF267A2B307}" dt="2024-05-01T23:57:35.207" v="3628" actId="26606"/>
          <ac:spMkLst>
            <pc:docMk/>
            <pc:sldMk cId="4127738960" sldId="672"/>
            <ac:spMk id="30" creationId="{9A97C86A-04D6-40F7-AE84-31AB43E6A846}"/>
          </ac:spMkLst>
        </pc:spChg>
        <pc:spChg chg="add del">
          <ac:chgData name="Henri Baptiste" userId="0a392bcf4aa5bc3a" providerId="LiveId" clId="{0D5EE630-4EA3-437B-97CC-5DF267A2B307}" dt="2024-05-01T23:57:35.207" v="3628" actId="26606"/>
          <ac:spMkLst>
            <pc:docMk/>
            <pc:sldMk cId="4127738960" sldId="672"/>
            <ac:spMk id="32" creationId="{FF9F2414-84E8-453E-B1F3-389FDE8192D9}"/>
          </ac:spMkLst>
        </pc:spChg>
        <pc:spChg chg="add del">
          <ac:chgData name="Henri Baptiste" userId="0a392bcf4aa5bc3a" providerId="LiveId" clId="{0D5EE630-4EA3-437B-97CC-5DF267A2B307}" dt="2024-05-01T23:57:35.207" v="3628" actId="26606"/>
          <ac:spMkLst>
            <pc:docMk/>
            <pc:sldMk cId="4127738960" sldId="672"/>
            <ac:spMk id="34" creationId="{3ECA69A1-7536-43AC-85EF-C7106179F5ED}"/>
          </ac:spMkLst>
        </pc:spChg>
        <pc:spChg chg="add del">
          <ac:chgData name="Henri Baptiste" userId="0a392bcf4aa5bc3a" providerId="LiveId" clId="{0D5EE630-4EA3-437B-97CC-5DF267A2B307}" dt="2024-05-01T23:57:38.562" v="3630" actId="26606"/>
          <ac:spMkLst>
            <pc:docMk/>
            <pc:sldMk cId="4127738960" sldId="672"/>
            <ac:spMk id="36" creationId="{22F15A2D-2324-487D-A02A-BF46C5C580EB}"/>
          </ac:spMkLst>
        </pc:spChg>
        <pc:spChg chg="add del">
          <ac:chgData name="Henri Baptiste" userId="0a392bcf4aa5bc3a" providerId="LiveId" clId="{0D5EE630-4EA3-437B-97CC-5DF267A2B307}" dt="2024-05-01T23:57:38.562" v="3630" actId="26606"/>
          <ac:spMkLst>
            <pc:docMk/>
            <pc:sldMk cId="4127738960" sldId="672"/>
            <ac:spMk id="37" creationId="{17A7F34E-D418-47E2-9F86-2C45BBC31210}"/>
          </ac:spMkLst>
        </pc:spChg>
        <pc:spChg chg="add del">
          <ac:chgData name="Henri Baptiste" userId="0a392bcf4aa5bc3a" providerId="LiveId" clId="{0D5EE630-4EA3-437B-97CC-5DF267A2B307}" dt="2024-05-01T23:57:38.562" v="3630" actId="26606"/>
          <ac:spMkLst>
            <pc:docMk/>
            <pc:sldMk cId="4127738960" sldId="672"/>
            <ac:spMk id="38" creationId="{2AEAFA59-923A-4F54-8B49-44C970BCC323}"/>
          </ac:spMkLst>
        </pc:spChg>
        <pc:spChg chg="add del">
          <ac:chgData name="Henri Baptiste" userId="0a392bcf4aa5bc3a" providerId="LiveId" clId="{0D5EE630-4EA3-437B-97CC-5DF267A2B307}" dt="2024-05-01T23:57:40.280" v="3632" actId="26606"/>
          <ac:spMkLst>
            <pc:docMk/>
            <pc:sldMk cId="4127738960" sldId="672"/>
            <ac:spMk id="40" creationId="{22F15A2D-2324-487D-A02A-BF46C5C580EB}"/>
          </ac:spMkLst>
        </pc:spChg>
        <pc:spChg chg="add del">
          <ac:chgData name="Henri Baptiste" userId="0a392bcf4aa5bc3a" providerId="LiveId" clId="{0D5EE630-4EA3-437B-97CC-5DF267A2B307}" dt="2024-05-01T23:57:40.280" v="3632" actId="26606"/>
          <ac:spMkLst>
            <pc:docMk/>
            <pc:sldMk cId="4127738960" sldId="672"/>
            <ac:spMk id="41" creationId="{2AEAFA59-923A-4F54-8B49-44C970BCC323}"/>
          </ac:spMkLst>
        </pc:spChg>
        <pc:spChg chg="add del">
          <ac:chgData name="Henri Baptiste" userId="0a392bcf4aa5bc3a" providerId="LiveId" clId="{0D5EE630-4EA3-437B-97CC-5DF267A2B307}" dt="2024-05-01T23:57:40.280" v="3632" actId="26606"/>
          <ac:spMkLst>
            <pc:docMk/>
            <pc:sldMk cId="4127738960" sldId="672"/>
            <ac:spMk id="42" creationId="{C37E9D4B-7BFA-4D10-B666-547BAC499469}"/>
          </ac:spMkLst>
        </pc:spChg>
        <pc:spChg chg="add">
          <ac:chgData name="Henri Baptiste" userId="0a392bcf4aa5bc3a" providerId="LiveId" clId="{0D5EE630-4EA3-437B-97CC-5DF267A2B307}" dt="2024-05-01T23:57:40.293" v="3633" actId="26606"/>
          <ac:spMkLst>
            <pc:docMk/>
            <pc:sldMk cId="4127738960" sldId="672"/>
            <ac:spMk id="44" creationId="{0B761509-3B9A-49A6-A84B-C3D86811697D}"/>
          </ac:spMkLst>
        </pc:spChg>
        <pc:spChg chg="add">
          <ac:chgData name="Henri Baptiste" userId="0a392bcf4aa5bc3a" providerId="LiveId" clId="{0D5EE630-4EA3-437B-97CC-5DF267A2B307}" dt="2024-05-01T23:57:40.293" v="3633" actId="26606"/>
          <ac:spMkLst>
            <pc:docMk/>
            <pc:sldMk cId="4127738960" sldId="672"/>
            <ac:spMk id="45" creationId="{91DE43FD-EB47-414A-B0AB-169B0FFFA527}"/>
          </ac:spMkLst>
        </pc:spChg>
        <pc:grpChg chg="add">
          <ac:chgData name="Henri Baptiste" userId="0a392bcf4aa5bc3a" providerId="LiveId" clId="{0D5EE630-4EA3-437B-97CC-5DF267A2B307}" dt="2024-05-01T23:57:40.293" v="3633" actId="26606"/>
          <ac:grpSpMkLst>
            <pc:docMk/>
            <pc:sldMk cId="4127738960" sldId="672"/>
            <ac:grpSpMk id="46" creationId="{58495BCC-CE77-4CC2-952E-846F41119FD5}"/>
          </ac:grpSpMkLst>
        </pc:grpChg>
        <pc:picChg chg="add mod">
          <ac:chgData name="Henri Baptiste" userId="0a392bcf4aa5bc3a" providerId="LiveId" clId="{0D5EE630-4EA3-437B-97CC-5DF267A2B307}" dt="2024-05-01T23:57:40.293" v="3633" actId="26606"/>
          <ac:picMkLst>
            <pc:docMk/>
            <pc:sldMk cId="4127738960" sldId="672"/>
            <ac:picMk id="2" creationId="{F20D2825-D297-B12A-5391-D5DA35B3271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44756\Downloads\by-ethnicity-table.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27330469233508E-2"/>
          <c:y val="4.807692307692308E-2"/>
          <c:w val="0.87833394319685942"/>
          <c:h val="0.67132041187159297"/>
        </c:manualLayout>
      </c:layout>
      <c:lineChart>
        <c:grouping val="standard"/>
        <c:varyColors val="0"/>
        <c:ser>
          <c:idx val="0"/>
          <c:order val="0"/>
          <c:tx>
            <c:strRef>
              <c:f>Sheet2!$B$21</c:f>
              <c:strCache>
                <c:ptCount val="1"/>
                <c:pt idx="0">
                  <c:v>Asian</c:v>
                </c:pt>
              </c:strCache>
            </c:strRef>
          </c:tx>
          <c:spPr>
            <a:ln w="19050" cap="rnd">
              <a:solidFill>
                <a:srgbClr val="FF0000"/>
              </a:solidFill>
              <a:round/>
            </a:ln>
            <a:effectLst/>
          </c:spPr>
          <c:marker>
            <c:symbol val="none"/>
          </c:marker>
          <c:cat>
            <c:strRef>
              <c:f>Sheet2!$A$22:$A$37</c:f>
              <c:strCache>
                <c:ptCount val="16"/>
                <c:pt idx="0">
                  <c:v>06/07</c:v>
                </c:pt>
                <c:pt idx="1">
                  <c:v>07/08</c:v>
                </c:pt>
                <c:pt idx="2">
                  <c:v>08/09</c:v>
                </c:pt>
                <c:pt idx="3">
                  <c:v>09/10</c:v>
                </c:pt>
                <c:pt idx="4">
                  <c:v>10/11</c:v>
                </c:pt>
                <c:pt idx="5">
                  <c:v>11/12</c:v>
                </c:pt>
                <c:pt idx="6">
                  <c:v>12/13</c:v>
                </c:pt>
                <c:pt idx="7">
                  <c:v>13/14</c:v>
                </c:pt>
                <c:pt idx="8">
                  <c:v>14/15</c:v>
                </c:pt>
                <c:pt idx="9">
                  <c:v>15/16</c:v>
                </c:pt>
                <c:pt idx="10">
                  <c:v>16/17</c:v>
                </c:pt>
                <c:pt idx="11">
                  <c:v>17/18</c:v>
                </c:pt>
                <c:pt idx="12">
                  <c:v>18/19</c:v>
                </c:pt>
                <c:pt idx="13">
                  <c:v>19/20</c:v>
                </c:pt>
                <c:pt idx="14">
                  <c:v>20/21</c:v>
                </c:pt>
                <c:pt idx="15">
                  <c:v>21/22</c:v>
                </c:pt>
              </c:strCache>
            </c:strRef>
          </c:cat>
          <c:val>
            <c:numRef>
              <c:f>Sheet2!$B$22:$B$37</c:f>
              <c:numCache>
                <c:formatCode>General</c:formatCode>
                <c:ptCount val="16"/>
                <c:pt idx="0">
                  <c:v>5</c:v>
                </c:pt>
                <c:pt idx="1">
                  <c:v>10</c:v>
                </c:pt>
                <c:pt idx="2">
                  <c:v>7</c:v>
                </c:pt>
                <c:pt idx="3">
                  <c:v>9</c:v>
                </c:pt>
                <c:pt idx="4">
                  <c:v>8</c:v>
                </c:pt>
                <c:pt idx="5">
                  <c:v>11</c:v>
                </c:pt>
                <c:pt idx="6">
                  <c:v>10</c:v>
                </c:pt>
                <c:pt idx="7">
                  <c:v>12</c:v>
                </c:pt>
                <c:pt idx="8">
                  <c:v>12</c:v>
                </c:pt>
                <c:pt idx="9">
                  <c:v>14</c:v>
                </c:pt>
                <c:pt idx="10">
                  <c:v>10</c:v>
                </c:pt>
                <c:pt idx="11">
                  <c:v>11</c:v>
                </c:pt>
                <c:pt idx="12">
                  <c:v>8</c:v>
                </c:pt>
                <c:pt idx="13">
                  <c:v>8</c:v>
                </c:pt>
                <c:pt idx="14">
                  <c:v>6</c:v>
                </c:pt>
                <c:pt idx="15">
                  <c:v>7</c:v>
                </c:pt>
              </c:numCache>
            </c:numRef>
          </c:val>
          <c:smooth val="0"/>
          <c:extLst>
            <c:ext xmlns:c16="http://schemas.microsoft.com/office/drawing/2014/chart" uri="{C3380CC4-5D6E-409C-BE32-E72D297353CC}">
              <c16:uniqueId val="{00000000-DA05-4865-B676-5487D44651FC}"/>
            </c:ext>
          </c:extLst>
        </c:ser>
        <c:ser>
          <c:idx val="1"/>
          <c:order val="1"/>
          <c:tx>
            <c:strRef>
              <c:f>Sheet2!$C$21</c:f>
              <c:strCache>
                <c:ptCount val="1"/>
                <c:pt idx="0">
                  <c:v>Black</c:v>
                </c:pt>
              </c:strCache>
            </c:strRef>
          </c:tx>
          <c:spPr>
            <a:ln w="19050" cap="rnd">
              <a:solidFill>
                <a:srgbClr val="7030A0"/>
              </a:solidFill>
              <a:round/>
            </a:ln>
            <a:effectLst/>
          </c:spPr>
          <c:marker>
            <c:symbol val="none"/>
          </c:marker>
          <c:cat>
            <c:strRef>
              <c:f>Sheet2!$A$22:$A$37</c:f>
              <c:strCache>
                <c:ptCount val="16"/>
                <c:pt idx="0">
                  <c:v>06/07</c:v>
                </c:pt>
                <c:pt idx="1">
                  <c:v>07/08</c:v>
                </c:pt>
                <c:pt idx="2">
                  <c:v>08/09</c:v>
                </c:pt>
                <c:pt idx="3">
                  <c:v>09/10</c:v>
                </c:pt>
                <c:pt idx="4">
                  <c:v>10/11</c:v>
                </c:pt>
                <c:pt idx="5">
                  <c:v>11/12</c:v>
                </c:pt>
                <c:pt idx="6">
                  <c:v>12/13</c:v>
                </c:pt>
                <c:pt idx="7">
                  <c:v>13/14</c:v>
                </c:pt>
                <c:pt idx="8">
                  <c:v>14/15</c:v>
                </c:pt>
                <c:pt idx="9">
                  <c:v>15/16</c:v>
                </c:pt>
                <c:pt idx="10">
                  <c:v>16/17</c:v>
                </c:pt>
                <c:pt idx="11">
                  <c:v>17/18</c:v>
                </c:pt>
                <c:pt idx="12">
                  <c:v>18/19</c:v>
                </c:pt>
                <c:pt idx="13">
                  <c:v>19/20</c:v>
                </c:pt>
                <c:pt idx="14">
                  <c:v>20/21</c:v>
                </c:pt>
                <c:pt idx="15">
                  <c:v>21/22</c:v>
                </c:pt>
              </c:strCache>
            </c:strRef>
          </c:cat>
          <c:val>
            <c:numRef>
              <c:f>Sheet2!$C$22:$C$37</c:f>
              <c:numCache>
                <c:formatCode>General</c:formatCode>
                <c:ptCount val="16"/>
                <c:pt idx="0">
                  <c:v>9</c:v>
                </c:pt>
                <c:pt idx="1">
                  <c:v>16</c:v>
                </c:pt>
                <c:pt idx="2">
                  <c:v>15</c:v>
                </c:pt>
                <c:pt idx="3">
                  <c:v>20</c:v>
                </c:pt>
                <c:pt idx="4">
                  <c:v>20</c:v>
                </c:pt>
                <c:pt idx="5">
                  <c:v>17</c:v>
                </c:pt>
                <c:pt idx="6">
                  <c:v>16</c:v>
                </c:pt>
                <c:pt idx="7">
                  <c:v>14</c:v>
                </c:pt>
                <c:pt idx="8">
                  <c:v>17</c:v>
                </c:pt>
                <c:pt idx="9">
                  <c:v>17</c:v>
                </c:pt>
                <c:pt idx="10">
                  <c:v>18</c:v>
                </c:pt>
                <c:pt idx="11">
                  <c:v>22</c:v>
                </c:pt>
                <c:pt idx="12">
                  <c:v>18</c:v>
                </c:pt>
                <c:pt idx="13">
                  <c:v>16</c:v>
                </c:pt>
                <c:pt idx="14">
                  <c:v>12</c:v>
                </c:pt>
                <c:pt idx="15">
                  <c:v>16</c:v>
                </c:pt>
              </c:numCache>
            </c:numRef>
          </c:val>
          <c:smooth val="0"/>
          <c:extLst>
            <c:ext xmlns:c16="http://schemas.microsoft.com/office/drawing/2014/chart" uri="{C3380CC4-5D6E-409C-BE32-E72D297353CC}">
              <c16:uniqueId val="{00000001-DA05-4865-B676-5487D44651FC}"/>
            </c:ext>
          </c:extLst>
        </c:ser>
        <c:ser>
          <c:idx val="2"/>
          <c:order val="2"/>
          <c:tx>
            <c:strRef>
              <c:f>Sheet2!$D$21</c:f>
              <c:strCache>
                <c:ptCount val="1"/>
                <c:pt idx="0">
                  <c:v>Mixed</c:v>
                </c:pt>
              </c:strCache>
            </c:strRef>
          </c:tx>
          <c:spPr>
            <a:ln w="19050" cap="rnd">
              <a:solidFill>
                <a:schemeClr val="accent3"/>
              </a:solidFill>
              <a:round/>
            </a:ln>
            <a:effectLst/>
          </c:spPr>
          <c:marker>
            <c:symbol val="none"/>
          </c:marker>
          <c:cat>
            <c:strRef>
              <c:f>Sheet2!$A$22:$A$37</c:f>
              <c:strCache>
                <c:ptCount val="16"/>
                <c:pt idx="0">
                  <c:v>06/07</c:v>
                </c:pt>
                <c:pt idx="1">
                  <c:v>07/08</c:v>
                </c:pt>
                <c:pt idx="2">
                  <c:v>08/09</c:v>
                </c:pt>
                <c:pt idx="3">
                  <c:v>09/10</c:v>
                </c:pt>
                <c:pt idx="4">
                  <c:v>10/11</c:v>
                </c:pt>
                <c:pt idx="5">
                  <c:v>11/12</c:v>
                </c:pt>
                <c:pt idx="6">
                  <c:v>12/13</c:v>
                </c:pt>
                <c:pt idx="7">
                  <c:v>13/14</c:v>
                </c:pt>
                <c:pt idx="8">
                  <c:v>14/15</c:v>
                </c:pt>
                <c:pt idx="9">
                  <c:v>15/16</c:v>
                </c:pt>
                <c:pt idx="10">
                  <c:v>16/17</c:v>
                </c:pt>
                <c:pt idx="11">
                  <c:v>17/18</c:v>
                </c:pt>
                <c:pt idx="12">
                  <c:v>18/19</c:v>
                </c:pt>
                <c:pt idx="13">
                  <c:v>19/20</c:v>
                </c:pt>
                <c:pt idx="14">
                  <c:v>20/21</c:v>
                </c:pt>
                <c:pt idx="15">
                  <c:v>21/22</c:v>
                </c:pt>
              </c:strCache>
            </c:strRef>
          </c:cat>
          <c:val>
            <c:numRef>
              <c:f>Sheet2!$D$22:$D$37</c:f>
              <c:numCache>
                <c:formatCode>General</c:formatCode>
                <c:ptCount val="16"/>
                <c:pt idx="0">
                  <c:v>6</c:v>
                </c:pt>
                <c:pt idx="1">
                  <c:v>6</c:v>
                </c:pt>
                <c:pt idx="2">
                  <c:v>5</c:v>
                </c:pt>
                <c:pt idx="3">
                  <c:v>7</c:v>
                </c:pt>
                <c:pt idx="4">
                  <c:v>6</c:v>
                </c:pt>
                <c:pt idx="5">
                  <c:v>7</c:v>
                </c:pt>
                <c:pt idx="6">
                  <c:v>8</c:v>
                </c:pt>
                <c:pt idx="7">
                  <c:v>8</c:v>
                </c:pt>
                <c:pt idx="8">
                  <c:v>8</c:v>
                </c:pt>
                <c:pt idx="9">
                  <c:v>8</c:v>
                </c:pt>
                <c:pt idx="10">
                  <c:v>6</c:v>
                </c:pt>
                <c:pt idx="11">
                  <c:v>8</c:v>
                </c:pt>
                <c:pt idx="12">
                  <c:v>8</c:v>
                </c:pt>
                <c:pt idx="13">
                  <c:v>7</c:v>
                </c:pt>
                <c:pt idx="14">
                  <c:v>8</c:v>
                </c:pt>
                <c:pt idx="15">
                  <c:v>8</c:v>
                </c:pt>
              </c:numCache>
            </c:numRef>
          </c:val>
          <c:smooth val="0"/>
          <c:extLst>
            <c:ext xmlns:c16="http://schemas.microsoft.com/office/drawing/2014/chart" uri="{C3380CC4-5D6E-409C-BE32-E72D297353CC}">
              <c16:uniqueId val="{00000002-DA05-4865-B676-5487D44651FC}"/>
            </c:ext>
          </c:extLst>
        </c:ser>
        <c:ser>
          <c:idx val="3"/>
          <c:order val="3"/>
          <c:tx>
            <c:strRef>
              <c:f>Sheet2!$E$21</c:f>
              <c:strCache>
                <c:ptCount val="1"/>
                <c:pt idx="0">
                  <c:v>Other</c:v>
                </c:pt>
              </c:strCache>
            </c:strRef>
          </c:tx>
          <c:spPr>
            <a:ln w="19050" cap="rnd">
              <a:solidFill>
                <a:schemeClr val="accent4"/>
              </a:solidFill>
              <a:round/>
            </a:ln>
            <a:effectLst/>
          </c:spPr>
          <c:marker>
            <c:symbol val="none"/>
          </c:marker>
          <c:cat>
            <c:strRef>
              <c:f>Sheet2!$A$22:$A$37</c:f>
              <c:strCache>
                <c:ptCount val="16"/>
                <c:pt idx="0">
                  <c:v>06/07</c:v>
                </c:pt>
                <c:pt idx="1">
                  <c:v>07/08</c:v>
                </c:pt>
                <c:pt idx="2">
                  <c:v>08/09</c:v>
                </c:pt>
                <c:pt idx="3">
                  <c:v>09/10</c:v>
                </c:pt>
                <c:pt idx="4">
                  <c:v>10/11</c:v>
                </c:pt>
                <c:pt idx="5">
                  <c:v>11/12</c:v>
                </c:pt>
                <c:pt idx="6">
                  <c:v>12/13</c:v>
                </c:pt>
                <c:pt idx="7">
                  <c:v>13/14</c:v>
                </c:pt>
                <c:pt idx="8">
                  <c:v>14/15</c:v>
                </c:pt>
                <c:pt idx="9">
                  <c:v>15/16</c:v>
                </c:pt>
                <c:pt idx="10">
                  <c:v>16/17</c:v>
                </c:pt>
                <c:pt idx="11">
                  <c:v>17/18</c:v>
                </c:pt>
                <c:pt idx="12">
                  <c:v>18/19</c:v>
                </c:pt>
                <c:pt idx="13">
                  <c:v>19/20</c:v>
                </c:pt>
                <c:pt idx="14">
                  <c:v>20/21</c:v>
                </c:pt>
                <c:pt idx="15">
                  <c:v>21/22</c:v>
                </c:pt>
              </c:strCache>
            </c:strRef>
          </c:cat>
          <c:val>
            <c:numRef>
              <c:f>Sheet2!$E$22:$E$37</c:f>
              <c:numCache>
                <c:formatCode>General</c:formatCode>
                <c:ptCount val="16"/>
                <c:pt idx="0">
                  <c:v>2</c:v>
                </c:pt>
                <c:pt idx="1">
                  <c:v>1</c:v>
                </c:pt>
                <c:pt idx="2">
                  <c:v>2</c:v>
                </c:pt>
                <c:pt idx="3">
                  <c:v>3</c:v>
                </c:pt>
                <c:pt idx="4">
                  <c:v>5</c:v>
                </c:pt>
                <c:pt idx="5">
                  <c:v>2</c:v>
                </c:pt>
                <c:pt idx="6">
                  <c:v>3</c:v>
                </c:pt>
                <c:pt idx="7">
                  <c:v>2</c:v>
                </c:pt>
                <c:pt idx="8">
                  <c:v>2</c:v>
                </c:pt>
                <c:pt idx="9">
                  <c:v>4</c:v>
                </c:pt>
                <c:pt idx="10">
                  <c:v>5</c:v>
                </c:pt>
                <c:pt idx="11">
                  <c:v>4</c:v>
                </c:pt>
                <c:pt idx="12">
                  <c:v>2</c:v>
                </c:pt>
                <c:pt idx="13">
                  <c:v>4</c:v>
                </c:pt>
                <c:pt idx="14">
                  <c:v>3</c:v>
                </c:pt>
                <c:pt idx="15">
                  <c:v>3</c:v>
                </c:pt>
              </c:numCache>
            </c:numRef>
          </c:val>
          <c:smooth val="0"/>
          <c:extLst>
            <c:ext xmlns:c16="http://schemas.microsoft.com/office/drawing/2014/chart" uri="{C3380CC4-5D6E-409C-BE32-E72D297353CC}">
              <c16:uniqueId val="{00000003-DA05-4865-B676-5487D44651FC}"/>
            </c:ext>
          </c:extLst>
        </c:ser>
        <c:ser>
          <c:idx val="4"/>
          <c:order val="4"/>
          <c:tx>
            <c:strRef>
              <c:f>Sheet2!$F$21</c:f>
              <c:strCache>
                <c:ptCount val="1"/>
                <c:pt idx="0">
                  <c:v>Unknown</c:v>
                </c:pt>
              </c:strCache>
            </c:strRef>
          </c:tx>
          <c:spPr>
            <a:ln w="19050" cap="rnd">
              <a:solidFill>
                <a:srgbClr val="00B0F0"/>
              </a:solidFill>
              <a:round/>
            </a:ln>
            <a:effectLst/>
          </c:spPr>
          <c:marker>
            <c:symbol val="none"/>
          </c:marker>
          <c:cat>
            <c:strRef>
              <c:f>Sheet2!$A$22:$A$37</c:f>
              <c:strCache>
                <c:ptCount val="16"/>
                <c:pt idx="0">
                  <c:v>06/07</c:v>
                </c:pt>
                <c:pt idx="1">
                  <c:v>07/08</c:v>
                </c:pt>
                <c:pt idx="2">
                  <c:v>08/09</c:v>
                </c:pt>
                <c:pt idx="3">
                  <c:v>09/10</c:v>
                </c:pt>
                <c:pt idx="4">
                  <c:v>10/11</c:v>
                </c:pt>
                <c:pt idx="5">
                  <c:v>11/12</c:v>
                </c:pt>
                <c:pt idx="6">
                  <c:v>12/13</c:v>
                </c:pt>
                <c:pt idx="7">
                  <c:v>13/14</c:v>
                </c:pt>
                <c:pt idx="8">
                  <c:v>14/15</c:v>
                </c:pt>
                <c:pt idx="9">
                  <c:v>15/16</c:v>
                </c:pt>
                <c:pt idx="10">
                  <c:v>16/17</c:v>
                </c:pt>
                <c:pt idx="11">
                  <c:v>17/18</c:v>
                </c:pt>
                <c:pt idx="12">
                  <c:v>18/19</c:v>
                </c:pt>
                <c:pt idx="13">
                  <c:v>19/20</c:v>
                </c:pt>
                <c:pt idx="14">
                  <c:v>20/21</c:v>
                </c:pt>
                <c:pt idx="15">
                  <c:v>21/22</c:v>
                </c:pt>
              </c:strCache>
            </c:strRef>
          </c:cat>
          <c:val>
            <c:numRef>
              <c:f>Sheet2!$F$22:$F$37</c:f>
              <c:numCache>
                <c:formatCode>General</c:formatCode>
                <c:ptCount val="16"/>
                <c:pt idx="0">
                  <c:v>5</c:v>
                </c:pt>
                <c:pt idx="1">
                  <c:v>2</c:v>
                </c:pt>
                <c:pt idx="2">
                  <c:v>2</c:v>
                </c:pt>
                <c:pt idx="3">
                  <c:v>2</c:v>
                </c:pt>
                <c:pt idx="4">
                  <c:v>7</c:v>
                </c:pt>
                <c:pt idx="5">
                  <c:v>1</c:v>
                </c:pt>
                <c:pt idx="6">
                  <c:v>3</c:v>
                </c:pt>
                <c:pt idx="7">
                  <c:v>5</c:v>
                </c:pt>
                <c:pt idx="8">
                  <c:v>3</c:v>
                </c:pt>
                <c:pt idx="9">
                  <c:v>2</c:v>
                </c:pt>
                <c:pt idx="10">
                  <c:v>5</c:v>
                </c:pt>
                <c:pt idx="11">
                  <c:v>12</c:v>
                </c:pt>
                <c:pt idx="12">
                  <c:v>1</c:v>
                </c:pt>
                <c:pt idx="13">
                  <c:v>6</c:v>
                </c:pt>
                <c:pt idx="14">
                  <c:v>14</c:v>
                </c:pt>
                <c:pt idx="15">
                  <c:v>9</c:v>
                </c:pt>
              </c:numCache>
            </c:numRef>
          </c:val>
          <c:smooth val="0"/>
          <c:extLst>
            <c:ext xmlns:c16="http://schemas.microsoft.com/office/drawing/2014/chart" uri="{C3380CC4-5D6E-409C-BE32-E72D297353CC}">
              <c16:uniqueId val="{00000004-DA05-4865-B676-5487D44651FC}"/>
            </c:ext>
          </c:extLst>
        </c:ser>
        <c:ser>
          <c:idx val="5"/>
          <c:order val="5"/>
          <c:tx>
            <c:strRef>
              <c:f>Sheet2!$G$21</c:f>
              <c:strCache>
                <c:ptCount val="1"/>
                <c:pt idx="0">
                  <c:v>White</c:v>
                </c:pt>
              </c:strCache>
            </c:strRef>
          </c:tx>
          <c:spPr>
            <a:ln w="19050" cap="rnd">
              <a:solidFill>
                <a:schemeClr val="accent6"/>
              </a:solidFill>
              <a:round/>
            </a:ln>
            <a:effectLst/>
          </c:spPr>
          <c:marker>
            <c:symbol val="none"/>
          </c:marker>
          <c:cat>
            <c:strRef>
              <c:f>Sheet2!$A$22:$A$37</c:f>
              <c:strCache>
                <c:ptCount val="16"/>
                <c:pt idx="0">
                  <c:v>06/07</c:v>
                </c:pt>
                <c:pt idx="1">
                  <c:v>07/08</c:v>
                </c:pt>
                <c:pt idx="2">
                  <c:v>08/09</c:v>
                </c:pt>
                <c:pt idx="3">
                  <c:v>09/10</c:v>
                </c:pt>
                <c:pt idx="4">
                  <c:v>10/11</c:v>
                </c:pt>
                <c:pt idx="5">
                  <c:v>11/12</c:v>
                </c:pt>
                <c:pt idx="6">
                  <c:v>12/13</c:v>
                </c:pt>
                <c:pt idx="7">
                  <c:v>13/14</c:v>
                </c:pt>
                <c:pt idx="8">
                  <c:v>14/15</c:v>
                </c:pt>
                <c:pt idx="9">
                  <c:v>15/16</c:v>
                </c:pt>
                <c:pt idx="10">
                  <c:v>16/17</c:v>
                </c:pt>
                <c:pt idx="11">
                  <c:v>17/18</c:v>
                </c:pt>
                <c:pt idx="12">
                  <c:v>18/19</c:v>
                </c:pt>
                <c:pt idx="13">
                  <c:v>19/20</c:v>
                </c:pt>
                <c:pt idx="14">
                  <c:v>20/21</c:v>
                </c:pt>
                <c:pt idx="15">
                  <c:v>21/22</c:v>
                </c:pt>
              </c:strCache>
            </c:strRef>
          </c:cat>
          <c:val>
            <c:numRef>
              <c:f>Sheet2!$G$22:$G$37</c:f>
              <c:numCache>
                <c:formatCode>General</c:formatCode>
                <c:ptCount val="16"/>
                <c:pt idx="0">
                  <c:v>74</c:v>
                </c:pt>
                <c:pt idx="1">
                  <c:v>64</c:v>
                </c:pt>
                <c:pt idx="2">
                  <c:v>68</c:v>
                </c:pt>
                <c:pt idx="3">
                  <c:v>58</c:v>
                </c:pt>
                <c:pt idx="4">
                  <c:v>54</c:v>
                </c:pt>
                <c:pt idx="5">
                  <c:v>62</c:v>
                </c:pt>
                <c:pt idx="6">
                  <c:v>60</c:v>
                </c:pt>
                <c:pt idx="7">
                  <c:v>60</c:v>
                </c:pt>
                <c:pt idx="8">
                  <c:v>59</c:v>
                </c:pt>
                <c:pt idx="9">
                  <c:v>56</c:v>
                </c:pt>
                <c:pt idx="10">
                  <c:v>55</c:v>
                </c:pt>
                <c:pt idx="11">
                  <c:v>44</c:v>
                </c:pt>
                <c:pt idx="12">
                  <c:v>60</c:v>
                </c:pt>
                <c:pt idx="13">
                  <c:v>59</c:v>
                </c:pt>
                <c:pt idx="14">
                  <c:v>59</c:v>
                </c:pt>
                <c:pt idx="15">
                  <c:v>57</c:v>
                </c:pt>
              </c:numCache>
            </c:numRef>
          </c:val>
          <c:smooth val="0"/>
          <c:extLst>
            <c:ext xmlns:c16="http://schemas.microsoft.com/office/drawing/2014/chart" uri="{C3380CC4-5D6E-409C-BE32-E72D297353CC}">
              <c16:uniqueId val="{00000005-DA05-4865-B676-5487D44651FC}"/>
            </c:ext>
          </c:extLst>
        </c:ser>
        <c:dLbls>
          <c:showLegendKey val="0"/>
          <c:showVal val="0"/>
          <c:showCatName val="0"/>
          <c:showSerName val="0"/>
          <c:showPercent val="0"/>
          <c:showBubbleSize val="0"/>
        </c:dLbls>
        <c:smooth val="0"/>
        <c:axId val="1060726863"/>
        <c:axId val="1060718127"/>
        <c:extLst>
          <c:ext xmlns:c15="http://schemas.microsoft.com/office/drawing/2012/chart" uri="{02D57815-91ED-43cb-92C2-25804820EDAC}">
            <c15:filteredLineSeries>
              <c15:ser>
                <c:idx val="6"/>
                <c:order val="6"/>
                <c:tx>
                  <c:strRef>
                    <c:extLst>
                      <c:ext uri="{02D57815-91ED-43cb-92C2-25804820EDAC}">
                        <c15:formulaRef>
                          <c15:sqref>Sheet2!$H$21</c15:sqref>
                        </c15:formulaRef>
                      </c:ext>
                    </c:extLst>
                    <c:strCache>
                      <c:ptCount val="1"/>
                      <c:pt idx="0">
                        <c:v>Grand Total</c:v>
                      </c:pt>
                    </c:strCache>
                  </c:strRef>
                </c:tx>
                <c:spPr>
                  <a:ln w="28575" cap="rnd">
                    <a:solidFill>
                      <a:schemeClr val="accent1">
                        <a:lumMod val="60000"/>
                      </a:schemeClr>
                    </a:solidFill>
                    <a:round/>
                  </a:ln>
                  <a:effectLst/>
                </c:spPr>
                <c:marker>
                  <c:symbol val="none"/>
                </c:marker>
                <c:cat>
                  <c:strRef>
                    <c:extLst>
                      <c:ext uri="{02D57815-91ED-43cb-92C2-25804820EDAC}">
                        <c15:formulaRef>
                          <c15:sqref>Sheet2!$A$22:$A$37</c15:sqref>
                        </c15:formulaRef>
                      </c:ext>
                    </c:extLst>
                    <c:strCache>
                      <c:ptCount val="16"/>
                      <c:pt idx="0">
                        <c:v>06/07</c:v>
                      </c:pt>
                      <c:pt idx="1">
                        <c:v>07/08</c:v>
                      </c:pt>
                      <c:pt idx="2">
                        <c:v>08/09</c:v>
                      </c:pt>
                      <c:pt idx="3">
                        <c:v>09/10</c:v>
                      </c:pt>
                      <c:pt idx="4">
                        <c:v>10/11</c:v>
                      </c:pt>
                      <c:pt idx="5">
                        <c:v>11/12</c:v>
                      </c:pt>
                      <c:pt idx="6">
                        <c:v>12/13</c:v>
                      </c:pt>
                      <c:pt idx="7">
                        <c:v>13/14</c:v>
                      </c:pt>
                      <c:pt idx="8">
                        <c:v>14/15</c:v>
                      </c:pt>
                      <c:pt idx="9">
                        <c:v>15/16</c:v>
                      </c:pt>
                      <c:pt idx="10">
                        <c:v>16/17</c:v>
                      </c:pt>
                      <c:pt idx="11">
                        <c:v>17/18</c:v>
                      </c:pt>
                      <c:pt idx="12">
                        <c:v>18/19</c:v>
                      </c:pt>
                      <c:pt idx="13">
                        <c:v>19/20</c:v>
                      </c:pt>
                      <c:pt idx="14">
                        <c:v>20/21</c:v>
                      </c:pt>
                      <c:pt idx="15">
                        <c:v>21/22</c:v>
                      </c:pt>
                    </c:strCache>
                  </c:strRef>
                </c:cat>
                <c:val>
                  <c:numRef>
                    <c:extLst>
                      <c:ext uri="{02D57815-91ED-43cb-92C2-25804820EDAC}">
                        <c15:formulaRef>
                          <c15:sqref>Sheet2!$H$22:$H$37</c15:sqref>
                        </c15:formulaRef>
                      </c:ext>
                    </c:extLst>
                    <c:numCache>
                      <c:formatCode>General</c:formatCode>
                      <c:ptCount val="16"/>
                      <c:pt idx="0">
                        <c:v>101</c:v>
                      </c:pt>
                      <c:pt idx="1">
                        <c:v>99</c:v>
                      </c:pt>
                      <c:pt idx="2">
                        <c:v>99</c:v>
                      </c:pt>
                      <c:pt idx="3">
                        <c:v>99</c:v>
                      </c:pt>
                      <c:pt idx="4">
                        <c:v>100</c:v>
                      </c:pt>
                      <c:pt idx="5">
                        <c:v>100</c:v>
                      </c:pt>
                      <c:pt idx="6">
                        <c:v>100</c:v>
                      </c:pt>
                      <c:pt idx="7">
                        <c:v>101</c:v>
                      </c:pt>
                      <c:pt idx="8">
                        <c:v>101</c:v>
                      </c:pt>
                      <c:pt idx="9">
                        <c:v>101</c:v>
                      </c:pt>
                      <c:pt idx="10">
                        <c:v>99</c:v>
                      </c:pt>
                      <c:pt idx="11">
                        <c:v>101</c:v>
                      </c:pt>
                    </c:numCache>
                  </c:numRef>
                </c:val>
                <c:smooth val="0"/>
                <c:extLst>
                  <c:ext xmlns:c16="http://schemas.microsoft.com/office/drawing/2014/chart" uri="{C3380CC4-5D6E-409C-BE32-E72D297353CC}">
                    <c16:uniqueId val="{00000006-DA05-4865-B676-5487D44651FC}"/>
                  </c:ext>
                </c:extLst>
              </c15:ser>
            </c15:filteredLineSeries>
          </c:ext>
        </c:extLst>
      </c:lineChart>
      <c:catAx>
        <c:axId val="1060726863"/>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r>
                  <a:rPr lang="en-GB" sz="900">
                    <a:latin typeface="+mj-lt"/>
                  </a:rPr>
                  <a:t>Year</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en-US"/>
          </a:p>
        </c:txPr>
        <c:crossAx val="1060718127"/>
        <c:crosses val="autoZero"/>
        <c:auto val="1"/>
        <c:lblAlgn val="ctr"/>
        <c:lblOffset val="100"/>
        <c:noMultiLvlLbl val="0"/>
      </c:catAx>
      <c:valAx>
        <c:axId val="10607181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GB" sz="900">
                    <a:latin typeface="+mj-lt"/>
                  </a:rPr>
                  <a:t>Percent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en-US"/>
          </a:p>
        </c:txPr>
        <c:crossAx val="1060726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'by-ethnicity-table'!$B$1</c:f>
              <c:strCache>
                <c:ptCount val="1"/>
                <c:pt idx="0">
                  <c:v>%</c:v>
                </c:pt>
              </c:strCache>
            </c:strRef>
          </c:tx>
          <c:spPr>
            <a:solidFill>
              <a:schemeClr val="accent5"/>
            </a:solidFill>
            <a:ln>
              <a:noFill/>
            </a:ln>
            <a:effectLst/>
          </c:spPr>
          <c:invertIfNegative val="0"/>
          <c:cat>
            <c:strRef>
              <c:f>'by-ethnicity-table'!$A$2:$A$18</c:f>
              <c:strCache>
                <c:ptCount val="17"/>
                <c:pt idx="0">
                  <c:v>White British</c:v>
                </c:pt>
                <c:pt idx="1">
                  <c:v>Black other</c:v>
                </c:pt>
                <c:pt idx="2">
                  <c:v>Chinese</c:v>
                </c:pt>
                <c:pt idx="3">
                  <c:v>Mixed White/Asian</c:v>
                </c:pt>
                <c:pt idx="4">
                  <c:v>White Irish</c:v>
                </c:pt>
                <c:pt idx="5">
                  <c:v>Indian</c:v>
                </c:pt>
                <c:pt idx="6">
                  <c:v>Black Caribbean</c:v>
                </c:pt>
                <c:pt idx="7">
                  <c:v>Mixed White/Black Caribbean</c:v>
                </c:pt>
                <c:pt idx="8">
                  <c:v>Mixed other</c:v>
                </c:pt>
                <c:pt idx="9">
                  <c:v>White other</c:v>
                </c:pt>
                <c:pt idx="10">
                  <c:v>Asian other</c:v>
                </c:pt>
                <c:pt idx="11">
                  <c:v>Any other</c:v>
                </c:pt>
                <c:pt idx="12">
                  <c:v>Mixed White/Black African</c:v>
                </c:pt>
                <c:pt idx="13">
                  <c:v>Arab</c:v>
                </c:pt>
                <c:pt idx="14">
                  <c:v>Black African</c:v>
                </c:pt>
                <c:pt idx="15">
                  <c:v>Pakistani</c:v>
                </c:pt>
                <c:pt idx="16">
                  <c:v>Bangladeshi</c:v>
                </c:pt>
              </c:strCache>
            </c:strRef>
          </c:cat>
          <c:val>
            <c:numRef>
              <c:f>'by-ethnicity-table'!$B$2:$B$18</c:f>
              <c:numCache>
                <c:formatCode>0%</c:formatCode>
                <c:ptCount val="17"/>
                <c:pt idx="0">
                  <c:v>0.02</c:v>
                </c:pt>
                <c:pt idx="1">
                  <c:v>0.03</c:v>
                </c:pt>
                <c:pt idx="2">
                  <c:v>0.04</c:v>
                </c:pt>
                <c:pt idx="3">
                  <c:v>0.04</c:v>
                </c:pt>
                <c:pt idx="4">
                  <c:v>0.04</c:v>
                </c:pt>
                <c:pt idx="5">
                  <c:v>7.0000000000000007E-2</c:v>
                </c:pt>
                <c:pt idx="6">
                  <c:v>7.0000000000000007E-2</c:v>
                </c:pt>
                <c:pt idx="7">
                  <c:v>0.08</c:v>
                </c:pt>
                <c:pt idx="8">
                  <c:v>0.08</c:v>
                </c:pt>
                <c:pt idx="9">
                  <c:v>0.09</c:v>
                </c:pt>
                <c:pt idx="10">
                  <c:v>0.1</c:v>
                </c:pt>
                <c:pt idx="11">
                  <c:v>0.1</c:v>
                </c:pt>
                <c:pt idx="12">
                  <c:v>0.14000000000000001</c:v>
                </c:pt>
                <c:pt idx="13">
                  <c:v>0.15</c:v>
                </c:pt>
                <c:pt idx="14">
                  <c:v>0.16</c:v>
                </c:pt>
                <c:pt idx="15">
                  <c:v>0.18</c:v>
                </c:pt>
                <c:pt idx="16">
                  <c:v>0.24</c:v>
                </c:pt>
              </c:numCache>
            </c:numRef>
          </c:val>
          <c:extLst>
            <c:ext xmlns:c16="http://schemas.microsoft.com/office/drawing/2014/chart" uri="{C3380CC4-5D6E-409C-BE32-E72D297353CC}">
              <c16:uniqueId val="{00000000-4E71-4232-B144-5ED61945B15A}"/>
            </c:ext>
          </c:extLst>
        </c:ser>
        <c:dLbls>
          <c:showLegendKey val="0"/>
          <c:showVal val="0"/>
          <c:showCatName val="0"/>
          <c:showSerName val="0"/>
          <c:showPercent val="0"/>
          <c:showBubbleSize val="0"/>
        </c:dLbls>
        <c:gapWidth val="182"/>
        <c:axId val="2113005871"/>
        <c:axId val="2113004207"/>
      </c:barChart>
      <c:catAx>
        <c:axId val="2113005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3004207"/>
        <c:crosses val="autoZero"/>
        <c:auto val="1"/>
        <c:lblAlgn val="ctr"/>
        <c:lblOffset val="100"/>
        <c:noMultiLvlLbl val="0"/>
      </c:catAx>
      <c:valAx>
        <c:axId val="211300420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30058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B9279F-E024-444F-B906-9EF364099E7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E1FFE1AA-1767-483C-9D16-7593C10CE733}">
      <dgm:prSet phldrT="[Text]" custT="1"/>
      <dgm:spPr>
        <a:solidFill>
          <a:schemeClr val="accent2">
            <a:lumMod val="75000"/>
          </a:schemeClr>
        </a:solidFill>
        <a:effectLst>
          <a:outerShdw blurRad="50800" dist="38100" dir="5400000" algn="t" rotWithShape="0">
            <a:prstClr val="black">
              <a:alpha val="40000"/>
            </a:prstClr>
          </a:outerShdw>
        </a:effectLst>
      </dgm:spPr>
      <dgm:t>
        <a:bodyPr/>
        <a:lstStyle/>
        <a:p>
          <a:r>
            <a:rPr lang="en-GB" sz="1050" b="1">
              <a:effectLst>
                <a:outerShdw blurRad="50800" dist="38100" dir="5400000" algn="t" rotWithShape="0">
                  <a:schemeClr val="tx1">
                    <a:alpha val="40000"/>
                  </a:schemeClr>
                </a:outerShdw>
              </a:effectLst>
            </a:rPr>
            <a:t>Ethnicity, Housing Disadvantage, and Homelessness</a:t>
          </a:r>
        </a:p>
      </dgm:t>
    </dgm:pt>
    <dgm:pt modelId="{F9DD788B-B48E-465B-AF31-6506517BDA56}" type="parTrans" cxnId="{796346A3-3E43-4569-B76A-788263526E39}">
      <dgm:prSet/>
      <dgm:spPr/>
      <dgm:t>
        <a:bodyPr/>
        <a:lstStyle/>
        <a:p>
          <a:endParaRPr lang="en-GB"/>
        </a:p>
      </dgm:t>
    </dgm:pt>
    <dgm:pt modelId="{6B135BDB-7D96-43D5-88DB-1ECF9B38672C}" type="sibTrans" cxnId="{796346A3-3E43-4569-B76A-788263526E39}">
      <dgm:prSet/>
      <dgm:spPr/>
      <dgm:t>
        <a:bodyPr/>
        <a:lstStyle/>
        <a:p>
          <a:endParaRPr lang="en-GB"/>
        </a:p>
      </dgm:t>
    </dgm:pt>
    <dgm:pt modelId="{32991C4E-5CC6-4837-8133-82D85ECC91A7}">
      <dgm:prSet phldrT="[Text]"/>
      <dgm:spPr>
        <a:effectLst>
          <a:outerShdw blurRad="50800" dist="38100" dir="5400000" algn="t" rotWithShape="0">
            <a:prstClr val="black">
              <a:alpha val="40000"/>
            </a:prstClr>
          </a:outerShdw>
        </a:effectLst>
      </dgm:spPr>
      <dgm:t>
        <a:bodyPr/>
        <a:lstStyle/>
        <a:p>
          <a:r>
            <a:rPr lang="en-GB" b="1" dirty="0">
              <a:effectLst>
                <a:outerShdw blurRad="50800" dist="38100" dir="5400000" algn="t" rotWithShape="0">
                  <a:prstClr val="black">
                    <a:alpha val="40000"/>
                  </a:prstClr>
                </a:outerShdw>
              </a:effectLst>
            </a:rPr>
            <a:t> Hidden Homelessness</a:t>
          </a:r>
        </a:p>
      </dgm:t>
    </dgm:pt>
    <dgm:pt modelId="{43CA34C8-3112-48D4-B8FA-8C6A69758EA1}" type="parTrans" cxnId="{AC1C8601-2E8D-442F-84A7-97E3E2221902}">
      <dgm:prSet/>
      <dgm:spPr/>
      <dgm:t>
        <a:bodyPr/>
        <a:lstStyle/>
        <a:p>
          <a:endParaRPr lang="en-GB"/>
        </a:p>
      </dgm:t>
    </dgm:pt>
    <dgm:pt modelId="{086D7E4D-BE29-48EA-986C-D633CE35CABD}" type="sibTrans" cxnId="{AC1C8601-2E8D-442F-84A7-97E3E2221902}">
      <dgm:prSet/>
      <dgm:spPr/>
      <dgm:t>
        <a:bodyPr/>
        <a:lstStyle/>
        <a:p>
          <a:endParaRPr lang="en-GB" b="1">
            <a:solidFill>
              <a:schemeClr val="accent6"/>
            </a:solidFill>
          </a:endParaRPr>
        </a:p>
      </dgm:t>
    </dgm:pt>
    <dgm:pt modelId="{7C5CD1C7-0C5A-499B-8765-A1400374F1F6}">
      <dgm:prSet phldrT="[Text]"/>
      <dgm:spPr>
        <a:solidFill>
          <a:schemeClr val="accent6">
            <a:lumMod val="75000"/>
          </a:schemeClr>
        </a:solidFill>
        <a:effectLst>
          <a:outerShdw blurRad="50800" dist="38100" dir="5400000" algn="t" rotWithShape="0">
            <a:prstClr val="black">
              <a:alpha val="40000"/>
            </a:prstClr>
          </a:outerShdw>
        </a:effectLst>
      </dgm:spPr>
      <dgm:t>
        <a:bodyPr/>
        <a:lstStyle/>
        <a:p>
          <a:r>
            <a:rPr lang="en-GB" b="1">
              <a:effectLst>
                <a:outerShdw blurRad="50800" dist="38100" dir="5400000" algn="t" rotWithShape="0">
                  <a:prstClr val="black">
                    <a:alpha val="40000"/>
                  </a:prstClr>
                </a:outerShdw>
              </a:effectLst>
            </a:rPr>
            <a:t>Alernative Housing Options</a:t>
          </a:r>
        </a:p>
      </dgm:t>
    </dgm:pt>
    <dgm:pt modelId="{A2823262-7DE5-4FC3-9EB4-389AF93BF7A6}" type="parTrans" cxnId="{1F2D2106-64A4-4A20-B6C7-2B80000EF0C0}">
      <dgm:prSet/>
      <dgm:spPr/>
      <dgm:t>
        <a:bodyPr/>
        <a:lstStyle/>
        <a:p>
          <a:endParaRPr lang="en-GB"/>
        </a:p>
      </dgm:t>
    </dgm:pt>
    <dgm:pt modelId="{442A9343-9072-4EC7-A670-A4F248C04AED}" type="sibTrans" cxnId="{1F2D2106-64A4-4A20-B6C7-2B80000EF0C0}">
      <dgm:prSet/>
      <dgm:spPr/>
      <dgm:t>
        <a:bodyPr/>
        <a:lstStyle/>
        <a:p>
          <a:endParaRPr lang="en-GB" b="1"/>
        </a:p>
      </dgm:t>
    </dgm:pt>
    <dgm:pt modelId="{0ED79221-ADBD-45D3-8D24-033B985BBBB5}">
      <dgm:prSet phldrT="[Text]"/>
      <dgm:spPr>
        <a:solidFill>
          <a:schemeClr val="accent6">
            <a:lumMod val="75000"/>
          </a:schemeClr>
        </a:solidFill>
        <a:effectLst>
          <a:outerShdw blurRad="50800" dist="38100" dir="5400000" algn="t" rotWithShape="0">
            <a:prstClr val="black">
              <a:alpha val="40000"/>
            </a:prstClr>
          </a:outerShdw>
        </a:effectLst>
      </dgm:spPr>
      <dgm:t>
        <a:bodyPr/>
        <a:lstStyle/>
        <a:p>
          <a:r>
            <a:rPr lang="en-GB" b="1">
              <a:effectLst>
                <a:outerShdw blurRad="50800" dist="38100" dir="5400000" algn="t" rotWithShape="0">
                  <a:prstClr val="black">
                    <a:alpha val="40000"/>
                  </a:prstClr>
                </a:outerShdw>
              </a:effectLst>
            </a:rPr>
            <a:t>Housing Led Interventions</a:t>
          </a:r>
        </a:p>
      </dgm:t>
    </dgm:pt>
    <dgm:pt modelId="{24D9026F-C851-42EA-871C-FF3A2878BC0F}" type="parTrans" cxnId="{3901FEE8-0E0B-4C4C-A243-6540B2D8A5CC}">
      <dgm:prSet/>
      <dgm:spPr/>
      <dgm:t>
        <a:bodyPr/>
        <a:lstStyle/>
        <a:p>
          <a:endParaRPr lang="en-GB"/>
        </a:p>
      </dgm:t>
    </dgm:pt>
    <dgm:pt modelId="{06174B44-195B-4A87-99CB-8BA37A2EAB7F}" type="sibTrans" cxnId="{3901FEE8-0E0B-4C4C-A243-6540B2D8A5CC}">
      <dgm:prSet/>
      <dgm:spPr/>
      <dgm:t>
        <a:bodyPr/>
        <a:lstStyle/>
        <a:p>
          <a:endParaRPr lang="en-GB" b="1"/>
        </a:p>
      </dgm:t>
    </dgm:pt>
    <dgm:pt modelId="{EC30B56E-FAF7-45E5-9629-C625D3F254F8}">
      <dgm:prSet phldrT="[Text]"/>
      <dgm:spPr>
        <a:effectLst>
          <a:outerShdw blurRad="50800" dist="38100" dir="5400000" algn="t" rotWithShape="0">
            <a:prstClr val="black">
              <a:alpha val="40000"/>
            </a:prstClr>
          </a:outerShdw>
        </a:effectLst>
      </dgm:spPr>
      <dgm:t>
        <a:bodyPr/>
        <a:lstStyle/>
        <a:p>
          <a:r>
            <a:rPr lang="en-GB" b="1">
              <a:effectLst>
                <a:outerShdw blurRad="50800" dist="38100" dir="5400000" algn="t" rotWithShape="0">
                  <a:prstClr val="black">
                    <a:alpha val="40000"/>
                  </a:prstClr>
                </a:outerShdw>
              </a:effectLst>
            </a:rPr>
            <a:t>Choice Based Lettings</a:t>
          </a:r>
        </a:p>
      </dgm:t>
    </dgm:pt>
    <dgm:pt modelId="{7B54F0A5-8E91-42B0-B7A5-316D36203646}" type="sibTrans" cxnId="{846D0F9A-CDD4-49C3-9CBD-D9AEECC8537B}">
      <dgm:prSet/>
      <dgm:spPr/>
      <dgm:t>
        <a:bodyPr/>
        <a:lstStyle/>
        <a:p>
          <a:endParaRPr lang="en-GB" b="1">
            <a:solidFill>
              <a:schemeClr val="accent6">
                <a:lumMod val="40000"/>
                <a:lumOff val="60000"/>
              </a:schemeClr>
            </a:solidFill>
          </a:endParaRPr>
        </a:p>
      </dgm:t>
    </dgm:pt>
    <dgm:pt modelId="{8967FC7F-615A-4F40-B181-E5D75C67970E}" type="parTrans" cxnId="{846D0F9A-CDD4-49C3-9CBD-D9AEECC8537B}">
      <dgm:prSet/>
      <dgm:spPr/>
      <dgm:t>
        <a:bodyPr/>
        <a:lstStyle/>
        <a:p>
          <a:endParaRPr lang="en-GB"/>
        </a:p>
      </dgm:t>
    </dgm:pt>
    <dgm:pt modelId="{F23C9F30-DC0E-4127-8640-C65BE87BECE1}">
      <dgm:prSet phldrT="[Text]"/>
      <dgm:spPr>
        <a:effectLst>
          <a:outerShdw blurRad="50800" dist="38100" dir="5400000" algn="t" rotWithShape="0">
            <a:prstClr val="black">
              <a:alpha val="40000"/>
            </a:prstClr>
          </a:outerShdw>
        </a:effectLst>
      </dgm:spPr>
      <dgm:t>
        <a:bodyPr/>
        <a:lstStyle/>
        <a:p>
          <a:r>
            <a:rPr lang="en-GB" b="1">
              <a:effectLst>
                <a:outerShdw blurRad="50800" dist="38100" dir="5400000" algn="t" rotWithShape="0">
                  <a:prstClr val="black">
                    <a:alpha val="40000"/>
                  </a:prstClr>
                </a:outerShdw>
              </a:effectLst>
            </a:rPr>
            <a:t>Homelessness Service Access</a:t>
          </a:r>
        </a:p>
      </dgm:t>
    </dgm:pt>
    <dgm:pt modelId="{40F58CAC-2C67-4596-AC36-B2B37572C70C}" type="sibTrans" cxnId="{73BD9BC8-FB7B-4014-93DA-8D3239389CFC}">
      <dgm:prSet/>
      <dgm:spPr/>
      <dgm:t>
        <a:bodyPr/>
        <a:lstStyle/>
        <a:p>
          <a:endParaRPr lang="en-GB" b="1"/>
        </a:p>
      </dgm:t>
    </dgm:pt>
    <dgm:pt modelId="{0E527820-FF13-46C3-8ECF-060736D1179A}" type="parTrans" cxnId="{73BD9BC8-FB7B-4014-93DA-8D3239389CFC}">
      <dgm:prSet/>
      <dgm:spPr/>
      <dgm:t>
        <a:bodyPr/>
        <a:lstStyle/>
        <a:p>
          <a:endParaRPr lang="en-GB"/>
        </a:p>
      </dgm:t>
    </dgm:pt>
    <dgm:pt modelId="{8A74B8E0-B60D-431D-9C76-3104EEFDDA05}">
      <dgm:prSet phldrT="[Text]"/>
      <dgm:spPr>
        <a:effectLst>
          <a:outerShdw blurRad="50800" dist="38100" dir="5400000" algn="t" rotWithShape="0">
            <a:prstClr val="black">
              <a:alpha val="40000"/>
            </a:prstClr>
          </a:outerShdw>
        </a:effectLst>
      </dgm:spPr>
      <dgm:t>
        <a:bodyPr/>
        <a:lstStyle/>
        <a:p>
          <a:r>
            <a:rPr lang="en-GB" b="1">
              <a:effectLst>
                <a:outerShdw blurRad="50800" dist="38100" dir="5400000" algn="t" rotWithShape="0">
                  <a:prstClr val="black">
                    <a:alpha val="40000"/>
                  </a:prstClr>
                </a:outerShdw>
              </a:effectLst>
            </a:rPr>
            <a:t>Homelessness Reduction Act</a:t>
          </a:r>
        </a:p>
      </dgm:t>
    </dgm:pt>
    <dgm:pt modelId="{F3A46BCF-3675-4492-B29B-A111FBF495C7}" type="sibTrans" cxnId="{69EBF4D5-C1A1-4E0D-A806-AA6FD31C5A07}">
      <dgm:prSet/>
      <dgm:spPr/>
      <dgm:t>
        <a:bodyPr/>
        <a:lstStyle/>
        <a:p>
          <a:endParaRPr lang="en-GB" b="1">
            <a:effectLst>
              <a:outerShdw blurRad="50800" dist="38100" dir="5400000" algn="t" rotWithShape="0">
                <a:prstClr val="black">
                  <a:alpha val="40000"/>
                </a:prstClr>
              </a:outerShdw>
            </a:effectLst>
          </a:endParaRPr>
        </a:p>
      </dgm:t>
    </dgm:pt>
    <dgm:pt modelId="{B8C510E3-B37D-4470-BA66-D74E5D305BBC}" type="parTrans" cxnId="{69EBF4D5-C1A1-4E0D-A806-AA6FD31C5A07}">
      <dgm:prSet/>
      <dgm:spPr/>
      <dgm:t>
        <a:bodyPr/>
        <a:lstStyle/>
        <a:p>
          <a:endParaRPr lang="en-GB"/>
        </a:p>
      </dgm:t>
    </dgm:pt>
    <dgm:pt modelId="{8370AE0D-9C38-4DD7-8A11-9DA824D8E279}" type="pres">
      <dgm:prSet presAssocID="{C9B9279F-E024-444F-B906-9EF364099E78}" presName="Name0" presStyleCnt="0">
        <dgm:presLayoutVars>
          <dgm:chMax val="1"/>
          <dgm:dir/>
          <dgm:animLvl val="ctr"/>
          <dgm:resizeHandles val="exact"/>
        </dgm:presLayoutVars>
      </dgm:prSet>
      <dgm:spPr/>
    </dgm:pt>
    <dgm:pt modelId="{9C0D2D15-FB94-4E21-9DB4-91E48E22C225}" type="pres">
      <dgm:prSet presAssocID="{E1FFE1AA-1767-483C-9D16-7593C10CE733}" presName="centerShape" presStyleLbl="node0" presStyleIdx="0" presStyleCnt="1"/>
      <dgm:spPr/>
    </dgm:pt>
    <dgm:pt modelId="{095CC920-FD68-4244-B7F7-DD61A9F946B9}" type="pres">
      <dgm:prSet presAssocID="{32991C4E-5CC6-4837-8133-82D85ECC91A7}" presName="node" presStyleLbl="node1" presStyleIdx="0" presStyleCnt="6" custScaleX="126903" custScaleY="120665">
        <dgm:presLayoutVars>
          <dgm:bulletEnabled val="1"/>
        </dgm:presLayoutVars>
      </dgm:prSet>
      <dgm:spPr>
        <a:prstGeom prst="ellipse">
          <a:avLst/>
        </a:prstGeom>
      </dgm:spPr>
    </dgm:pt>
    <dgm:pt modelId="{07940D3A-B696-46BF-9168-3887F527F8B2}" type="pres">
      <dgm:prSet presAssocID="{32991C4E-5CC6-4837-8133-82D85ECC91A7}" presName="dummy" presStyleCnt="0"/>
      <dgm:spPr/>
    </dgm:pt>
    <dgm:pt modelId="{DE0C5354-B1F8-42D2-B1D7-C710A56C8453}" type="pres">
      <dgm:prSet presAssocID="{086D7E4D-BE29-48EA-986C-D633CE35CABD}" presName="sibTrans" presStyleLbl="sibTrans2D1" presStyleIdx="0" presStyleCnt="6"/>
      <dgm:spPr/>
    </dgm:pt>
    <dgm:pt modelId="{9DBD95FF-1DD3-4985-93AB-7FC5C7464C42}" type="pres">
      <dgm:prSet presAssocID="{8A74B8E0-B60D-431D-9C76-3104EEFDDA05}" presName="node" presStyleLbl="node1" presStyleIdx="1" presStyleCnt="6" custScaleX="126903" custScaleY="120665">
        <dgm:presLayoutVars>
          <dgm:bulletEnabled val="1"/>
        </dgm:presLayoutVars>
      </dgm:prSet>
      <dgm:spPr>
        <a:prstGeom prst="ellipse">
          <a:avLst/>
        </a:prstGeom>
      </dgm:spPr>
    </dgm:pt>
    <dgm:pt modelId="{DBBCA06A-6549-4E79-B5FF-E65DFAD1BC25}" type="pres">
      <dgm:prSet presAssocID="{8A74B8E0-B60D-431D-9C76-3104EEFDDA05}" presName="dummy" presStyleCnt="0"/>
      <dgm:spPr/>
    </dgm:pt>
    <dgm:pt modelId="{911592EF-2D11-40D9-88D7-1EDE638E7848}" type="pres">
      <dgm:prSet presAssocID="{F3A46BCF-3675-4492-B29B-A111FBF495C7}" presName="sibTrans" presStyleLbl="sibTrans2D1" presStyleIdx="1" presStyleCnt="6"/>
      <dgm:spPr/>
    </dgm:pt>
    <dgm:pt modelId="{A820E8F3-19F9-431B-9143-23484AF46139}" type="pres">
      <dgm:prSet presAssocID="{F23C9F30-DC0E-4127-8640-C65BE87BECE1}" presName="node" presStyleLbl="node1" presStyleIdx="2" presStyleCnt="6" custScaleX="126903" custScaleY="120665">
        <dgm:presLayoutVars>
          <dgm:bulletEnabled val="1"/>
        </dgm:presLayoutVars>
      </dgm:prSet>
      <dgm:spPr>
        <a:prstGeom prst="ellipse">
          <a:avLst/>
        </a:prstGeom>
      </dgm:spPr>
    </dgm:pt>
    <dgm:pt modelId="{C54297B0-0CEE-4744-A239-D39FDBD6C593}" type="pres">
      <dgm:prSet presAssocID="{F23C9F30-DC0E-4127-8640-C65BE87BECE1}" presName="dummy" presStyleCnt="0"/>
      <dgm:spPr/>
    </dgm:pt>
    <dgm:pt modelId="{893DAA27-6D8D-4E56-99BC-38A3B1534DEC}" type="pres">
      <dgm:prSet presAssocID="{40F58CAC-2C67-4596-AC36-B2B37572C70C}" presName="sibTrans" presStyleLbl="sibTrans2D1" presStyleIdx="2" presStyleCnt="6"/>
      <dgm:spPr/>
    </dgm:pt>
    <dgm:pt modelId="{DBF3C56F-ACD8-4873-AF60-71CE392FA567}" type="pres">
      <dgm:prSet presAssocID="{EC30B56E-FAF7-45E5-9629-C625D3F254F8}" presName="node" presStyleLbl="node1" presStyleIdx="3" presStyleCnt="6" custScaleX="126903" custScaleY="120665">
        <dgm:presLayoutVars>
          <dgm:bulletEnabled val="1"/>
        </dgm:presLayoutVars>
      </dgm:prSet>
      <dgm:spPr>
        <a:prstGeom prst="ellipse">
          <a:avLst/>
        </a:prstGeom>
      </dgm:spPr>
    </dgm:pt>
    <dgm:pt modelId="{7BE3B1A6-C961-46AA-8573-E8AD0EE2BE44}" type="pres">
      <dgm:prSet presAssocID="{EC30B56E-FAF7-45E5-9629-C625D3F254F8}" presName="dummy" presStyleCnt="0"/>
      <dgm:spPr/>
    </dgm:pt>
    <dgm:pt modelId="{1338C79E-B4E4-423D-9206-17E8FFE94F37}" type="pres">
      <dgm:prSet presAssocID="{7B54F0A5-8E91-42B0-B7A5-316D36203646}" presName="sibTrans" presStyleLbl="sibTrans2D1" presStyleIdx="3" presStyleCnt="6"/>
      <dgm:spPr/>
    </dgm:pt>
    <dgm:pt modelId="{F21F2050-E174-49F8-8E05-59FF44D0EE77}" type="pres">
      <dgm:prSet presAssocID="{0ED79221-ADBD-45D3-8D24-033B985BBBB5}" presName="node" presStyleLbl="node1" presStyleIdx="4" presStyleCnt="6" custScaleX="126903" custScaleY="120665">
        <dgm:presLayoutVars>
          <dgm:bulletEnabled val="1"/>
        </dgm:presLayoutVars>
      </dgm:prSet>
      <dgm:spPr>
        <a:prstGeom prst="ellipse">
          <a:avLst/>
        </a:prstGeom>
      </dgm:spPr>
    </dgm:pt>
    <dgm:pt modelId="{3E14FF02-59CC-4FBD-9D64-3D18E8D408A7}" type="pres">
      <dgm:prSet presAssocID="{0ED79221-ADBD-45D3-8D24-033B985BBBB5}" presName="dummy" presStyleCnt="0"/>
      <dgm:spPr/>
    </dgm:pt>
    <dgm:pt modelId="{FF075042-3D5A-43A4-81CC-0A75A10857BD}" type="pres">
      <dgm:prSet presAssocID="{06174B44-195B-4A87-99CB-8BA37A2EAB7F}" presName="sibTrans" presStyleLbl="sibTrans2D1" presStyleIdx="4" presStyleCnt="6"/>
      <dgm:spPr/>
    </dgm:pt>
    <dgm:pt modelId="{12DB956B-33D8-49B5-8C41-17E225411170}" type="pres">
      <dgm:prSet presAssocID="{7C5CD1C7-0C5A-499B-8765-A1400374F1F6}" presName="node" presStyleLbl="node1" presStyleIdx="5" presStyleCnt="6" custScaleX="126903" custScaleY="120665">
        <dgm:presLayoutVars>
          <dgm:bulletEnabled val="1"/>
        </dgm:presLayoutVars>
      </dgm:prSet>
      <dgm:spPr>
        <a:prstGeom prst="ellipse">
          <a:avLst/>
        </a:prstGeom>
      </dgm:spPr>
    </dgm:pt>
    <dgm:pt modelId="{A29C3802-F007-40FA-8EB9-75420484AD2E}" type="pres">
      <dgm:prSet presAssocID="{7C5CD1C7-0C5A-499B-8765-A1400374F1F6}" presName="dummy" presStyleCnt="0"/>
      <dgm:spPr/>
    </dgm:pt>
    <dgm:pt modelId="{FF3488AB-E4A0-43FF-ACD5-D42E57AD3450}" type="pres">
      <dgm:prSet presAssocID="{442A9343-9072-4EC7-A670-A4F248C04AED}" presName="sibTrans" presStyleLbl="sibTrans2D1" presStyleIdx="5" presStyleCnt="6"/>
      <dgm:spPr/>
    </dgm:pt>
  </dgm:ptLst>
  <dgm:cxnLst>
    <dgm:cxn modelId="{AC1C8601-2E8D-442F-84A7-97E3E2221902}" srcId="{E1FFE1AA-1767-483C-9D16-7593C10CE733}" destId="{32991C4E-5CC6-4837-8133-82D85ECC91A7}" srcOrd="0" destOrd="0" parTransId="{43CA34C8-3112-48D4-B8FA-8C6A69758EA1}" sibTransId="{086D7E4D-BE29-48EA-986C-D633CE35CABD}"/>
    <dgm:cxn modelId="{1F2D2106-64A4-4A20-B6C7-2B80000EF0C0}" srcId="{E1FFE1AA-1767-483C-9D16-7593C10CE733}" destId="{7C5CD1C7-0C5A-499B-8765-A1400374F1F6}" srcOrd="5" destOrd="0" parTransId="{A2823262-7DE5-4FC3-9EB4-389AF93BF7A6}" sibTransId="{442A9343-9072-4EC7-A670-A4F248C04AED}"/>
    <dgm:cxn modelId="{A0677808-777B-424F-9DEB-730F414E0F5C}" type="presOf" srcId="{086D7E4D-BE29-48EA-986C-D633CE35CABD}" destId="{DE0C5354-B1F8-42D2-B1D7-C710A56C8453}" srcOrd="0" destOrd="0" presId="urn:microsoft.com/office/officeart/2005/8/layout/radial6"/>
    <dgm:cxn modelId="{6CD52E16-F832-4E5C-81BE-286A0C972D69}" type="presOf" srcId="{C9B9279F-E024-444F-B906-9EF364099E78}" destId="{8370AE0D-9C38-4DD7-8A11-9DA824D8E279}" srcOrd="0" destOrd="0" presId="urn:microsoft.com/office/officeart/2005/8/layout/radial6"/>
    <dgm:cxn modelId="{03965537-308F-4862-96EE-30969452BE3E}" type="presOf" srcId="{F3A46BCF-3675-4492-B29B-A111FBF495C7}" destId="{911592EF-2D11-40D9-88D7-1EDE638E7848}" srcOrd="0" destOrd="0" presId="urn:microsoft.com/office/officeart/2005/8/layout/radial6"/>
    <dgm:cxn modelId="{4C690969-27CE-4004-A704-DFD5F4854671}" type="presOf" srcId="{8A74B8E0-B60D-431D-9C76-3104EEFDDA05}" destId="{9DBD95FF-1DD3-4985-93AB-7FC5C7464C42}" srcOrd="0" destOrd="0" presId="urn:microsoft.com/office/officeart/2005/8/layout/radial6"/>
    <dgm:cxn modelId="{C21F6C6D-0E0E-4D2B-9DBF-E6246007FB23}" type="presOf" srcId="{0ED79221-ADBD-45D3-8D24-033B985BBBB5}" destId="{F21F2050-E174-49F8-8E05-59FF44D0EE77}" srcOrd="0" destOrd="0" presId="urn:microsoft.com/office/officeart/2005/8/layout/radial6"/>
    <dgm:cxn modelId="{5DF2C66E-D1F8-4E43-B51D-30CACCC7A64D}" type="presOf" srcId="{06174B44-195B-4A87-99CB-8BA37A2EAB7F}" destId="{FF075042-3D5A-43A4-81CC-0A75A10857BD}" srcOrd="0" destOrd="0" presId="urn:microsoft.com/office/officeart/2005/8/layout/radial6"/>
    <dgm:cxn modelId="{D6481258-E5E6-4B35-A797-B38284C830C2}" type="presOf" srcId="{40F58CAC-2C67-4596-AC36-B2B37572C70C}" destId="{893DAA27-6D8D-4E56-99BC-38A3B1534DEC}" srcOrd="0" destOrd="0" presId="urn:microsoft.com/office/officeart/2005/8/layout/radial6"/>
    <dgm:cxn modelId="{2936638A-3EDD-45F5-A83E-E5BF618718E6}" type="presOf" srcId="{442A9343-9072-4EC7-A670-A4F248C04AED}" destId="{FF3488AB-E4A0-43FF-ACD5-D42E57AD3450}" srcOrd="0" destOrd="0" presId="urn:microsoft.com/office/officeart/2005/8/layout/radial6"/>
    <dgm:cxn modelId="{846D0F9A-CDD4-49C3-9CBD-D9AEECC8537B}" srcId="{E1FFE1AA-1767-483C-9D16-7593C10CE733}" destId="{EC30B56E-FAF7-45E5-9629-C625D3F254F8}" srcOrd="3" destOrd="0" parTransId="{8967FC7F-615A-4F40-B181-E5D75C67970E}" sibTransId="{7B54F0A5-8E91-42B0-B7A5-316D36203646}"/>
    <dgm:cxn modelId="{449BAEA1-B47A-46ED-858B-8377C87DC63A}" type="presOf" srcId="{7B54F0A5-8E91-42B0-B7A5-316D36203646}" destId="{1338C79E-B4E4-423D-9206-17E8FFE94F37}" srcOrd="0" destOrd="0" presId="urn:microsoft.com/office/officeart/2005/8/layout/radial6"/>
    <dgm:cxn modelId="{796346A3-3E43-4569-B76A-788263526E39}" srcId="{C9B9279F-E024-444F-B906-9EF364099E78}" destId="{E1FFE1AA-1767-483C-9D16-7593C10CE733}" srcOrd="0" destOrd="0" parTransId="{F9DD788B-B48E-465B-AF31-6506517BDA56}" sibTransId="{6B135BDB-7D96-43D5-88DB-1ECF9B38672C}"/>
    <dgm:cxn modelId="{996EBBAF-38A6-4C54-9447-CC4ECCF55D74}" type="presOf" srcId="{F23C9F30-DC0E-4127-8640-C65BE87BECE1}" destId="{A820E8F3-19F9-431B-9143-23484AF46139}" srcOrd="0" destOrd="0" presId="urn:microsoft.com/office/officeart/2005/8/layout/radial6"/>
    <dgm:cxn modelId="{F9232FC4-0266-47DD-B842-731E959127C4}" type="presOf" srcId="{7C5CD1C7-0C5A-499B-8765-A1400374F1F6}" destId="{12DB956B-33D8-49B5-8C41-17E225411170}" srcOrd="0" destOrd="0" presId="urn:microsoft.com/office/officeart/2005/8/layout/radial6"/>
    <dgm:cxn modelId="{73BD9BC8-FB7B-4014-93DA-8D3239389CFC}" srcId="{E1FFE1AA-1767-483C-9D16-7593C10CE733}" destId="{F23C9F30-DC0E-4127-8640-C65BE87BECE1}" srcOrd="2" destOrd="0" parTransId="{0E527820-FF13-46C3-8ECF-060736D1179A}" sibTransId="{40F58CAC-2C67-4596-AC36-B2B37572C70C}"/>
    <dgm:cxn modelId="{60C2A3C9-121C-435E-A670-4B617D669BA1}" type="presOf" srcId="{EC30B56E-FAF7-45E5-9629-C625D3F254F8}" destId="{DBF3C56F-ACD8-4873-AF60-71CE392FA567}" srcOrd="0" destOrd="0" presId="urn:microsoft.com/office/officeart/2005/8/layout/radial6"/>
    <dgm:cxn modelId="{6FD0C7D1-5CF6-4217-833B-49E533877E24}" type="presOf" srcId="{32991C4E-5CC6-4837-8133-82D85ECC91A7}" destId="{095CC920-FD68-4244-B7F7-DD61A9F946B9}" srcOrd="0" destOrd="0" presId="urn:microsoft.com/office/officeart/2005/8/layout/radial6"/>
    <dgm:cxn modelId="{69EBF4D5-C1A1-4E0D-A806-AA6FD31C5A07}" srcId="{E1FFE1AA-1767-483C-9D16-7593C10CE733}" destId="{8A74B8E0-B60D-431D-9C76-3104EEFDDA05}" srcOrd="1" destOrd="0" parTransId="{B8C510E3-B37D-4470-BA66-D74E5D305BBC}" sibTransId="{F3A46BCF-3675-4492-B29B-A111FBF495C7}"/>
    <dgm:cxn modelId="{065847E0-66AA-42EB-84DC-EA82195B9F89}" type="presOf" srcId="{E1FFE1AA-1767-483C-9D16-7593C10CE733}" destId="{9C0D2D15-FB94-4E21-9DB4-91E48E22C225}" srcOrd="0" destOrd="0" presId="urn:microsoft.com/office/officeart/2005/8/layout/radial6"/>
    <dgm:cxn modelId="{3901FEE8-0E0B-4C4C-A243-6540B2D8A5CC}" srcId="{E1FFE1AA-1767-483C-9D16-7593C10CE733}" destId="{0ED79221-ADBD-45D3-8D24-033B985BBBB5}" srcOrd="4" destOrd="0" parTransId="{24D9026F-C851-42EA-871C-FF3A2878BC0F}" sibTransId="{06174B44-195B-4A87-99CB-8BA37A2EAB7F}"/>
    <dgm:cxn modelId="{513FE380-E8BB-47D9-9E55-1E5B83D96639}" type="presParOf" srcId="{8370AE0D-9C38-4DD7-8A11-9DA824D8E279}" destId="{9C0D2D15-FB94-4E21-9DB4-91E48E22C225}" srcOrd="0" destOrd="0" presId="urn:microsoft.com/office/officeart/2005/8/layout/radial6"/>
    <dgm:cxn modelId="{83B37062-E5AF-499B-854B-D643EE225699}" type="presParOf" srcId="{8370AE0D-9C38-4DD7-8A11-9DA824D8E279}" destId="{095CC920-FD68-4244-B7F7-DD61A9F946B9}" srcOrd="1" destOrd="0" presId="urn:microsoft.com/office/officeart/2005/8/layout/radial6"/>
    <dgm:cxn modelId="{D11085DC-7CBA-482A-8D90-EB13DD69DEFE}" type="presParOf" srcId="{8370AE0D-9C38-4DD7-8A11-9DA824D8E279}" destId="{07940D3A-B696-46BF-9168-3887F527F8B2}" srcOrd="2" destOrd="0" presId="urn:microsoft.com/office/officeart/2005/8/layout/radial6"/>
    <dgm:cxn modelId="{3C0CB040-5EB1-4EF5-A9BD-9005C924AD6D}" type="presParOf" srcId="{8370AE0D-9C38-4DD7-8A11-9DA824D8E279}" destId="{DE0C5354-B1F8-42D2-B1D7-C710A56C8453}" srcOrd="3" destOrd="0" presId="urn:microsoft.com/office/officeart/2005/8/layout/radial6"/>
    <dgm:cxn modelId="{86FA6A46-8C1C-4C9B-9831-9C48A4A345DF}" type="presParOf" srcId="{8370AE0D-9C38-4DD7-8A11-9DA824D8E279}" destId="{9DBD95FF-1DD3-4985-93AB-7FC5C7464C42}" srcOrd="4" destOrd="0" presId="urn:microsoft.com/office/officeart/2005/8/layout/radial6"/>
    <dgm:cxn modelId="{40B59E37-A84B-446A-B6B9-2470C89B2253}" type="presParOf" srcId="{8370AE0D-9C38-4DD7-8A11-9DA824D8E279}" destId="{DBBCA06A-6549-4E79-B5FF-E65DFAD1BC25}" srcOrd="5" destOrd="0" presId="urn:microsoft.com/office/officeart/2005/8/layout/radial6"/>
    <dgm:cxn modelId="{A4B37D98-0FB8-418E-AEAB-570892F92FC8}" type="presParOf" srcId="{8370AE0D-9C38-4DD7-8A11-9DA824D8E279}" destId="{911592EF-2D11-40D9-88D7-1EDE638E7848}" srcOrd="6" destOrd="0" presId="urn:microsoft.com/office/officeart/2005/8/layout/radial6"/>
    <dgm:cxn modelId="{4F40B494-5384-496B-8C89-3860679FBA6C}" type="presParOf" srcId="{8370AE0D-9C38-4DD7-8A11-9DA824D8E279}" destId="{A820E8F3-19F9-431B-9143-23484AF46139}" srcOrd="7" destOrd="0" presId="urn:microsoft.com/office/officeart/2005/8/layout/radial6"/>
    <dgm:cxn modelId="{71E2A337-1191-4BE1-BFEE-25284D40EBE4}" type="presParOf" srcId="{8370AE0D-9C38-4DD7-8A11-9DA824D8E279}" destId="{C54297B0-0CEE-4744-A239-D39FDBD6C593}" srcOrd="8" destOrd="0" presId="urn:microsoft.com/office/officeart/2005/8/layout/radial6"/>
    <dgm:cxn modelId="{ABCCF288-4D08-4147-BA4F-C3F1FC59E843}" type="presParOf" srcId="{8370AE0D-9C38-4DD7-8A11-9DA824D8E279}" destId="{893DAA27-6D8D-4E56-99BC-38A3B1534DEC}" srcOrd="9" destOrd="0" presId="urn:microsoft.com/office/officeart/2005/8/layout/radial6"/>
    <dgm:cxn modelId="{FCD21C2B-8D2B-49D6-8994-DE83C4312B84}" type="presParOf" srcId="{8370AE0D-9C38-4DD7-8A11-9DA824D8E279}" destId="{DBF3C56F-ACD8-4873-AF60-71CE392FA567}" srcOrd="10" destOrd="0" presId="urn:microsoft.com/office/officeart/2005/8/layout/radial6"/>
    <dgm:cxn modelId="{FF2B29D7-8178-4CF9-83B9-6DE1DEAFF7B4}" type="presParOf" srcId="{8370AE0D-9C38-4DD7-8A11-9DA824D8E279}" destId="{7BE3B1A6-C961-46AA-8573-E8AD0EE2BE44}" srcOrd="11" destOrd="0" presId="urn:microsoft.com/office/officeart/2005/8/layout/radial6"/>
    <dgm:cxn modelId="{A23D1677-3901-426A-AF4C-F018701B0C8B}" type="presParOf" srcId="{8370AE0D-9C38-4DD7-8A11-9DA824D8E279}" destId="{1338C79E-B4E4-423D-9206-17E8FFE94F37}" srcOrd="12" destOrd="0" presId="urn:microsoft.com/office/officeart/2005/8/layout/radial6"/>
    <dgm:cxn modelId="{7166BFDE-B2A5-434B-B728-3F4FD411E545}" type="presParOf" srcId="{8370AE0D-9C38-4DD7-8A11-9DA824D8E279}" destId="{F21F2050-E174-49F8-8E05-59FF44D0EE77}" srcOrd="13" destOrd="0" presId="urn:microsoft.com/office/officeart/2005/8/layout/radial6"/>
    <dgm:cxn modelId="{CFCEDD8D-ED7B-4812-B22E-FAC5D39EE3B0}" type="presParOf" srcId="{8370AE0D-9C38-4DD7-8A11-9DA824D8E279}" destId="{3E14FF02-59CC-4FBD-9D64-3D18E8D408A7}" srcOrd="14" destOrd="0" presId="urn:microsoft.com/office/officeart/2005/8/layout/radial6"/>
    <dgm:cxn modelId="{D58C20CC-F254-4E9E-B469-7061D2860640}" type="presParOf" srcId="{8370AE0D-9C38-4DD7-8A11-9DA824D8E279}" destId="{FF075042-3D5A-43A4-81CC-0A75A10857BD}" srcOrd="15" destOrd="0" presId="urn:microsoft.com/office/officeart/2005/8/layout/radial6"/>
    <dgm:cxn modelId="{51994982-4517-450E-9BAA-91D2B3496542}" type="presParOf" srcId="{8370AE0D-9C38-4DD7-8A11-9DA824D8E279}" destId="{12DB956B-33D8-49B5-8C41-17E225411170}" srcOrd="16" destOrd="0" presId="urn:microsoft.com/office/officeart/2005/8/layout/radial6"/>
    <dgm:cxn modelId="{5ADFC3AC-56A8-476F-A33A-B9320064151C}" type="presParOf" srcId="{8370AE0D-9C38-4DD7-8A11-9DA824D8E279}" destId="{A29C3802-F007-40FA-8EB9-75420484AD2E}" srcOrd="17" destOrd="0" presId="urn:microsoft.com/office/officeart/2005/8/layout/radial6"/>
    <dgm:cxn modelId="{0CD6867B-CB18-4380-B120-E079676DBDEC}" type="presParOf" srcId="{8370AE0D-9C38-4DD7-8A11-9DA824D8E279}" destId="{FF3488AB-E4A0-43FF-ACD5-D42E57AD3450}" srcOrd="18"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ED57104-6729-4A0D-AD84-E75AC6E210F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23BC69-0158-4B73-B478-3B25A5C48691}">
      <dgm:prSet/>
      <dgm:spPr/>
      <dgm:t>
        <a:bodyPr/>
        <a:lstStyle/>
        <a:p>
          <a:pPr>
            <a:lnSpc>
              <a:spcPct val="100000"/>
            </a:lnSpc>
          </a:pPr>
          <a:r>
            <a:rPr lang="en-GB" b="1" dirty="0">
              <a:solidFill>
                <a:schemeClr val="tx1"/>
              </a:solidFill>
            </a:rPr>
            <a:t>Cohesive housing &amp; homelessness services.…</a:t>
          </a:r>
          <a:endParaRPr lang="en-US" b="1" dirty="0">
            <a:solidFill>
              <a:schemeClr val="tx1"/>
            </a:solidFill>
          </a:endParaRPr>
        </a:p>
      </dgm:t>
    </dgm:pt>
    <dgm:pt modelId="{9721E853-03B2-4162-BB46-9E41A397F0A9}" type="parTrans" cxnId="{C28FB7C9-9D29-4F98-95BF-34B2E0E359E6}">
      <dgm:prSet/>
      <dgm:spPr/>
      <dgm:t>
        <a:bodyPr/>
        <a:lstStyle/>
        <a:p>
          <a:endParaRPr lang="en-US"/>
        </a:p>
      </dgm:t>
    </dgm:pt>
    <dgm:pt modelId="{AE7BEF52-1E49-4A97-8BB3-DF0F8D7FB16A}" type="sibTrans" cxnId="{C28FB7C9-9D29-4F98-95BF-34B2E0E359E6}">
      <dgm:prSet/>
      <dgm:spPr/>
      <dgm:t>
        <a:bodyPr/>
        <a:lstStyle/>
        <a:p>
          <a:endParaRPr lang="en-US"/>
        </a:p>
      </dgm:t>
    </dgm:pt>
    <dgm:pt modelId="{7D167B16-33D3-4699-A7E0-A2331457DAD0}">
      <dgm:prSet/>
      <dgm:spPr/>
      <dgm:t>
        <a:bodyPr/>
        <a:lstStyle/>
        <a:p>
          <a:pPr>
            <a:lnSpc>
              <a:spcPct val="100000"/>
            </a:lnSpc>
          </a:pPr>
          <a:r>
            <a:rPr lang="en-GB" b="1" dirty="0">
              <a:solidFill>
                <a:srgbClr val="7030A0"/>
              </a:solidFill>
            </a:rPr>
            <a:t>Allocations and Tenancy Sustainment…</a:t>
          </a:r>
          <a:endParaRPr lang="en-US" b="1" dirty="0">
            <a:solidFill>
              <a:srgbClr val="7030A0"/>
            </a:solidFill>
          </a:endParaRPr>
        </a:p>
      </dgm:t>
    </dgm:pt>
    <dgm:pt modelId="{A896F9CC-C564-45AA-9F70-CCF64D6E0F9A}" type="parTrans" cxnId="{3CED3FA6-A846-4C61-AEEF-3B2F8F1F1452}">
      <dgm:prSet/>
      <dgm:spPr/>
      <dgm:t>
        <a:bodyPr/>
        <a:lstStyle/>
        <a:p>
          <a:endParaRPr lang="en-US"/>
        </a:p>
      </dgm:t>
    </dgm:pt>
    <dgm:pt modelId="{F32E7C44-A8DD-40E3-87B5-608FC7065B66}" type="sibTrans" cxnId="{3CED3FA6-A846-4C61-AEEF-3B2F8F1F1452}">
      <dgm:prSet/>
      <dgm:spPr/>
      <dgm:t>
        <a:bodyPr/>
        <a:lstStyle/>
        <a:p>
          <a:endParaRPr lang="en-US"/>
        </a:p>
      </dgm:t>
    </dgm:pt>
    <dgm:pt modelId="{67E68237-881B-449C-A54C-93E4E4EB4149}">
      <dgm:prSet/>
      <dgm:spPr/>
      <dgm:t>
        <a:bodyPr/>
        <a:lstStyle/>
        <a:p>
          <a:pPr>
            <a:lnSpc>
              <a:spcPct val="100000"/>
            </a:lnSpc>
          </a:pPr>
          <a:r>
            <a:rPr lang="en-GB" b="1" dirty="0">
              <a:solidFill>
                <a:srgbClr val="FF0000"/>
              </a:solidFill>
            </a:rPr>
            <a:t>Leadership &amp; Representation…</a:t>
          </a:r>
          <a:endParaRPr lang="en-US" b="1" dirty="0">
            <a:solidFill>
              <a:srgbClr val="FF0000"/>
            </a:solidFill>
          </a:endParaRPr>
        </a:p>
      </dgm:t>
    </dgm:pt>
    <dgm:pt modelId="{3C875271-E9BB-433B-9518-C6C6C3AB7F37}" type="parTrans" cxnId="{53289F34-C32F-4A5A-9D24-BD101DFC050F}">
      <dgm:prSet/>
      <dgm:spPr/>
      <dgm:t>
        <a:bodyPr/>
        <a:lstStyle/>
        <a:p>
          <a:endParaRPr lang="en-US"/>
        </a:p>
      </dgm:t>
    </dgm:pt>
    <dgm:pt modelId="{23555C6C-8C24-4AD9-B359-13DDEC7C1241}" type="sibTrans" cxnId="{53289F34-C32F-4A5A-9D24-BD101DFC050F}">
      <dgm:prSet/>
      <dgm:spPr/>
      <dgm:t>
        <a:bodyPr/>
        <a:lstStyle/>
        <a:p>
          <a:endParaRPr lang="en-US"/>
        </a:p>
      </dgm:t>
    </dgm:pt>
    <dgm:pt modelId="{7E882A96-15BB-4995-AB40-A8D70128621C}">
      <dgm:prSet/>
      <dgm:spPr/>
      <dgm:t>
        <a:bodyPr/>
        <a:lstStyle/>
        <a:p>
          <a:pPr>
            <a:lnSpc>
              <a:spcPct val="100000"/>
            </a:lnSpc>
          </a:pPr>
          <a:r>
            <a:rPr lang="en-GB" b="1" dirty="0">
              <a:solidFill>
                <a:srgbClr val="00B050"/>
              </a:solidFill>
            </a:rPr>
            <a:t>New Housing Delivery Partnership Models</a:t>
          </a:r>
          <a:endParaRPr lang="en-US" b="1" dirty="0">
            <a:solidFill>
              <a:srgbClr val="00B050"/>
            </a:solidFill>
          </a:endParaRPr>
        </a:p>
      </dgm:t>
    </dgm:pt>
    <dgm:pt modelId="{D8AF33CD-D946-4A02-9C9E-73FD973569FC}" type="parTrans" cxnId="{9C49400F-4778-4692-AFFB-213EFDEE2716}">
      <dgm:prSet/>
      <dgm:spPr/>
      <dgm:t>
        <a:bodyPr/>
        <a:lstStyle/>
        <a:p>
          <a:endParaRPr lang="en-US"/>
        </a:p>
      </dgm:t>
    </dgm:pt>
    <dgm:pt modelId="{C8486C27-B836-4FDC-925B-42E8835C8306}" type="sibTrans" cxnId="{9C49400F-4778-4692-AFFB-213EFDEE2716}">
      <dgm:prSet/>
      <dgm:spPr/>
      <dgm:t>
        <a:bodyPr/>
        <a:lstStyle/>
        <a:p>
          <a:endParaRPr lang="en-US"/>
        </a:p>
      </dgm:t>
    </dgm:pt>
    <dgm:pt modelId="{B9A37ABB-1AB4-4647-BA58-2DD2ABF2F5E9}">
      <dgm:prSet/>
      <dgm:spPr/>
      <dgm:t>
        <a:bodyPr/>
        <a:lstStyle/>
        <a:p>
          <a:pPr>
            <a:lnSpc>
              <a:spcPct val="100000"/>
            </a:lnSpc>
          </a:pPr>
          <a:r>
            <a:rPr lang="en-GB" b="1" dirty="0"/>
            <a:t>Asset Management Plans…</a:t>
          </a:r>
          <a:endParaRPr lang="en-US" b="1" dirty="0"/>
        </a:p>
      </dgm:t>
    </dgm:pt>
    <dgm:pt modelId="{FF6F1CDE-F202-4141-BFC0-DBFDB7508024}" type="sibTrans" cxnId="{BFE42C7C-F8DA-4802-B94E-645FF73513AD}">
      <dgm:prSet/>
      <dgm:spPr/>
      <dgm:t>
        <a:bodyPr/>
        <a:lstStyle/>
        <a:p>
          <a:endParaRPr lang="en-US"/>
        </a:p>
      </dgm:t>
    </dgm:pt>
    <dgm:pt modelId="{AD51672B-6F65-49E1-8A3F-91B3AC1D4355}" type="parTrans" cxnId="{BFE42C7C-F8DA-4802-B94E-645FF73513AD}">
      <dgm:prSet/>
      <dgm:spPr/>
      <dgm:t>
        <a:bodyPr/>
        <a:lstStyle/>
        <a:p>
          <a:endParaRPr lang="en-US"/>
        </a:p>
      </dgm:t>
    </dgm:pt>
    <dgm:pt modelId="{83C08448-17BB-41E4-B48D-0DA7B89D6A51}" type="pres">
      <dgm:prSet presAssocID="{EED57104-6729-4A0D-AD84-E75AC6E210F9}" presName="root" presStyleCnt="0">
        <dgm:presLayoutVars>
          <dgm:dir/>
          <dgm:resizeHandles val="exact"/>
        </dgm:presLayoutVars>
      </dgm:prSet>
      <dgm:spPr/>
    </dgm:pt>
    <dgm:pt modelId="{EB576584-ADAB-473B-9D63-8754061CBBE9}" type="pres">
      <dgm:prSet presAssocID="{0323BC69-0158-4B73-B478-3B25A5C48691}" presName="compNode" presStyleCnt="0"/>
      <dgm:spPr/>
    </dgm:pt>
    <dgm:pt modelId="{17C21885-5A22-4163-8FD8-E40E0696D4CB}" type="pres">
      <dgm:prSet presAssocID="{0323BC69-0158-4B73-B478-3B25A5C48691}" presName="bgRect" presStyleLbl="bgShp" presStyleIdx="0" presStyleCnt="5"/>
      <dgm:spPr/>
    </dgm:pt>
    <dgm:pt modelId="{C05048EE-6F0E-4CFF-B22E-835A50DE7D06}" type="pres">
      <dgm:prSet presAssocID="{0323BC69-0158-4B73-B478-3B25A5C4869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69028426-6588-4610-A3CD-AFB5295170EF}" type="pres">
      <dgm:prSet presAssocID="{0323BC69-0158-4B73-B478-3B25A5C48691}" presName="spaceRect" presStyleCnt="0"/>
      <dgm:spPr/>
    </dgm:pt>
    <dgm:pt modelId="{C1A1C1DD-2A4E-4269-B35A-2B4C62210E6C}" type="pres">
      <dgm:prSet presAssocID="{0323BC69-0158-4B73-B478-3B25A5C48691}" presName="parTx" presStyleLbl="revTx" presStyleIdx="0" presStyleCnt="5">
        <dgm:presLayoutVars>
          <dgm:chMax val="0"/>
          <dgm:chPref val="0"/>
        </dgm:presLayoutVars>
      </dgm:prSet>
      <dgm:spPr/>
    </dgm:pt>
    <dgm:pt modelId="{2F2C07F5-8CEE-44C7-9910-C7BC290EDFA9}" type="pres">
      <dgm:prSet presAssocID="{AE7BEF52-1E49-4A97-8BB3-DF0F8D7FB16A}" presName="sibTrans" presStyleCnt="0"/>
      <dgm:spPr/>
    </dgm:pt>
    <dgm:pt modelId="{35AF0F7B-A02D-4BBD-9AD2-CBCC1809E786}" type="pres">
      <dgm:prSet presAssocID="{7D167B16-33D3-4699-A7E0-A2331457DAD0}" presName="compNode" presStyleCnt="0"/>
      <dgm:spPr/>
    </dgm:pt>
    <dgm:pt modelId="{D3D13B07-546D-4938-95F7-1AE3234627BA}" type="pres">
      <dgm:prSet presAssocID="{7D167B16-33D3-4699-A7E0-A2331457DAD0}" presName="bgRect" presStyleLbl="bgShp" presStyleIdx="1" presStyleCnt="5"/>
      <dgm:spPr/>
    </dgm:pt>
    <dgm:pt modelId="{D8D5A33C-A351-4B9D-AF01-9D4F4993DE3D}" type="pres">
      <dgm:prSet presAssocID="{7D167B16-33D3-4699-A7E0-A2331457DA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214F1D33-05CC-48FD-8416-60A11FDCF771}" type="pres">
      <dgm:prSet presAssocID="{7D167B16-33D3-4699-A7E0-A2331457DAD0}" presName="spaceRect" presStyleCnt="0"/>
      <dgm:spPr/>
    </dgm:pt>
    <dgm:pt modelId="{47CAF8EA-C35B-4BF0-B93C-244A3D8B585C}" type="pres">
      <dgm:prSet presAssocID="{7D167B16-33D3-4699-A7E0-A2331457DAD0}" presName="parTx" presStyleLbl="revTx" presStyleIdx="1" presStyleCnt="5">
        <dgm:presLayoutVars>
          <dgm:chMax val="0"/>
          <dgm:chPref val="0"/>
        </dgm:presLayoutVars>
      </dgm:prSet>
      <dgm:spPr/>
    </dgm:pt>
    <dgm:pt modelId="{EBF752DF-EA71-467D-8363-35A3A7F02474}" type="pres">
      <dgm:prSet presAssocID="{F32E7C44-A8DD-40E3-87B5-608FC7065B66}" presName="sibTrans" presStyleCnt="0"/>
      <dgm:spPr/>
    </dgm:pt>
    <dgm:pt modelId="{58097C57-CCEA-494A-B80A-97FD4BF68729}" type="pres">
      <dgm:prSet presAssocID="{67E68237-881B-449C-A54C-93E4E4EB4149}" presName="compNode" presStyleCnt="0"/>
      <dgm:spPr/>
    </dgm:pt>
    <dgm:pt modelId="{FC74BB7F-64BF-439C-BD4D-71AFD4B1ECB5}" type="pres">
      <dgm:prSet presAssocID="{67E68237-881B-449C-A54C-93E4E4EB4149}" presName="bgRect" presStyleLbl="bgShp" presStyleIdx="2" presStyleCnt="5"/>
      <dgm:spPr/>
    </dgm:pt>
    <dgm:pt modelId="{82C12084-8441-4544-A890-107796A00DDF}" type="pres">
      <dgm:prSet presAssocID="{67E68237-881B-449C-A54C-93E4E4EB414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A9FC62F4-4611-4321-BDDE-CC2C9D76AEEC}" type="pres">
      <dgm:prSet presAssocID="{67E68237-881B-449C-A54C-93E4E4EB4149}" presName="spaceRect" presStyleCnt="0"/>
      <dgm:spPr/>
    </dgm:pt>
    <dgm:pt modelId="{A6B1E63E-0970-4F1C-B0D2-0072223A895A}" type="pres">
      <dgm:prSet presAssocID="{67E68237-881B-449C-A54C-93E4E4EB4149}" presName="parTx" presStyleLbl="revTx" presStyleIdx="2" presStyleCnt="5">
        <dgm:presLayoutVars>
          <dgm:chMax val="0"/>
          <dgm:chPref val="0"/>
        </dgm:presLayoutVars>
      </dgm:prSet>
      <dgm:spPr/>
    </dgm:pt>
    <dgm:pt modelId="{3F1F3183-9554-4D79-AB6E-4FEE101C4453}" type="pres">
      <dgm:prSet presAssocID="{23555C6C-8C24-4AD9-B359-13DDEC7C1241}" presName="sibTrans" presStyleCnt="0"/>
      <dgm:spPr/>
    </dgm:pt>
    <dgm:pt modelId="{33721EFE-5B85-45AD-B8BB-663A3C3452A9}" type="pres">
      <dgm:prSet presAssocID="{B9A37ABB-1AB4-4647-BA58-2DD2ABF2F5E9}" presName="compNode" presStyleCnt="0"/>
      <dgm:spPr/>
    </dgm:pt>
    <dgm:pt modelId="{6C60E654-86B2-4DC9-AFA8-9EAF6D326485}" type="pres">
      <dgm:prSet presAssocID="{B9A37ABB-1AB4-4647-BA58-2DD2ABF2F5E9}" presName="bgRect" presStyleLbl="bgShp" presStyleIdx="3" presStyleCnt="5"/>
      <dgm:spPr/>
    </dgm:pt>
    <dgm:pt modelId="{D8AE03C1-3537-4B7D-B203-8737E58E52B5}" type="pres">
      <dgm:prSet presAssocID="{B9A37ABB-1AB4-4647-BA58-2DD2ABF2F5E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uburban scene"/>
        </a:ext>
      </dgm:extLst>
    </dgm:pt>
    <dgm:pt modelId="{BC620BE7-8DC5-467C-91F6-CA970704E206}" type="pres">
      <dgm:prSet presAssocID="{B9A37ABB-1AB4-4647-BA58-2DD2ABF2F5E9}" presName="spaceRect" presStyleCnt="0"/>
      <dgm:spPr/>
    </dgm:pt>
    <dgm:pt modelId="{6019EFC2-E00B-4D28-A788-E01FFDAFC61E}" type="pres">
      <dgm:prSet presAssocID="{B9A37ABB-1AB4-4647-BA58-2DD2ABF2F5E9}" presName="parTx" presStyleLbl="revTx" presStyleIdx="3" presStyleCnt="5">
        <dgm:presLayoutVars>
          <dgm:chMax val="0"/>
          <dgm:chPref val="0"/>
        </dgm:presLayoutVars>
      </dgm:prSet>
      <dgm:spPr/>
    </dgm:pt>
    <dgm:pt modelId="{8906A719-6426-4ECD-9D78-E6C1AA82CCBF}" type="pres">
      <dgm:prSet presAssocID="{FF6F1CDE-F202-4141-BFC0-DBFDB7508024}" presName="sibTrans" presStyleCnt="0"/>
      <dgm:spPr/>
    </dgm:pt>
    <dgm:pt modelId="{7C8AF0F2-B074-4425-836F-19E0CBCEFFEE}" type="pres">
      <dgm:prSet presAssocID="{7E882A96-15BB-4995-AB40-A8D70128621C}" presName="compNode" presStyleCnt="0"/>
      <dgm:spPr/>
    </dgm:pt>
    <dgm:pt modelId="{1588A2DF-A47F-4940-90A7-8DB19A61530A}" type="pres">
      <dgm:prSet presAssocID="{7E882A96-15BB-4995-AB40-A8D70128621C}" presName="bgRect" presStyleLbl="bgShp" presStyleIdx="4" presStyleCnt="5"/>
      <dgm:spPr/>
    </dgm:pt>
    <dgm:pt modelId="{3030DB69-0F99-4FA8-8248-BD9AA1E9B619}" type="pres">
      <dgm:prSet presAssocID="{7E882A96-15BB-4995-AB40-A8D70128621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ity"/>
        </a:ext>
      </dgm:extLst>
    </dgm:pt>
    <dgm:pt modelId="{42035C3D-95FB-4963-8C74-67E0BA43C3B4}" type="pres">
      <dgm:prSet presAssocID="{7E882A96-15BB-4995-AB40-A8D70128621C}" presName="spaceRect" presStyleCnt="0"/>
      <dgm:spPr/>
    </dgm:pt>
    <dgm:pt modelId="{8304D35D-69DF-4CBE-9DBE-17463254E1D0}" type="pres">
      <dgm:prSet presAssocID="{7E882A96-15BB-4995-AB40-A8D70128621C}" presName="parTx" presStyleLbl="revTx" presStyleIdx="4" presStyleCnt="5">
        <dgm:presLayoutVars>
          <dgm:chMax val="0"/>
          <dgm:chPref val="0"/>
        </dgm:presLayoutVars>
      </dgm:prSet>
      <dgm:spPr/>
    </dgm:pt>
  </dgm:ptLst>
  <dgm:cxnLst>
    <dgm:cxn modelId="{DA48960D-82BC-48DF-9881-ACA63AEF16E8}" type="presOf" srcId="{B9A37ABB-1AB4-4647-BA58-2DD2ABF2F5E9}" destId="{6019EFC2-E00B-4D28-A788-E01FFDAFC61E}" srcOrd="0" destOrd="0" presId="urn:microsoft.com/office/officeart/2018/2/layout/IconVerticalSolidList"/>
    <dgm:cxn modelId="{9C49400F-4778-4692-AFFB-213EFDEE2716}" srcId="{EED57104-6729-4A0D-AD84-E75AC6E210F9}" destId="{7E882A96-15BB-4995-AB40-A8D70128621C}" srcOrd="4" destOrd="0" parTransId="{D8AF33CD-D946-4A02-9C9E-73FD973569FC}" sibTransId="{C8486C27-B836-4FDC-925B-42E8835C8306}"/>
    <dgm:cxn modelId="{E310661C-1873-49B8-91B1-46F839591EFD}" type="presOf" srcId="{0323BC69-0158-4B73-B478-3B25A5C48691}" destId="{C1A1C1DD-2A4E-4269-B35A-2B4C62210E6C}" srcOrd="0" destOrd="0" presId="urn:microsoft.com/office/officeart/2018/2/layout/IconVerticalSolidList"/>
    <dgm:cxn modelId="{DD8B1429-5D92-436A-BC10-B0E43B581160}" type="presOf" srcId="{7D167B16-33D3-4699-A7E0-A2331457DAD0}" destId="{47CAF8EA-C35B-4BF0-B93C-244A3D8B585C}" srcOrd="0" destOrd="0" presId="urn:microsoft.com/office/officeart/2018/2/layout/IconVerticalSolidList"/>
    <dgm:cxn modelId="{53289F34-C32F-4A5A-9D24-BD101DFC050F}" srcId="{EED57104-6729-4A0D-AD84-E75AC6E210F9}" destId="{67E68237-881B-449C-A54C-93E4E4EB4149}" srcOrd="2" destOrd="0" parTransId="{3C875271-E9BB-433B-9518-C6C6C3AB7F37}" sibTransId="{23555C6C-8C24-4AD9-B359-13DDEC7C1241}"/>
    <dgm:cxn modelId="{0F20DA5E-663D-41D1-BEB4-C321529B0F57}" type="presOf" srcId="{67E68237-881B-449C-A54C-93E4E4EB4149}" destId="{A6B1E63E-0970-4F1C-B0D2-0072223A895A}" srcOrd="0" destOrd="0" presId="urn:microsoft.com/office/officeart/2018/2/layout/IconVerticalSolidList"/>
    <dgm:cxn modelId="{E62CEC77-602D-4143-B4F0-905CD8C0296A}" type="presOf" srcId="{7E882A96-15BB-4995-AB40-A8D70128621C}" destId="{8304D35D-69DF-4CBE-9DBE-17463254E1D0}" srcOrd="0" destOrd="0" presId="urn:microsoft.com/office/officeart/2018/2/layout/IconVerticalSolidList"/>
    <dgm:cxn modelId="{BFE42C7C-F8DA-4802-B94E-645FF73513AD}" srcId="{EED57104-6729-4A0D-AD84-E75AC6E210F9}" destId="{B9A37ABB-1AB4-4647-BA58-2DD2ABF2F5E9}" srcOrd="3" destOrd="0" parTransId="{AD51672B-6F65-49E1-8A3F-91B3AC1D4355}" sibTransId="{FF6F1CDE-F202-4141-BFC0-DBFDB7508024}"/>
    <dgm:cxn modelId="{3CED3FA6-A846-4C61-AEEF-3B2F8F1F1452}" srcId="{EED57104-6729-4A0D-AD84-E75AC6E210F9}" destId="{7D167B16-33D3-4699-A7E0-A2331457DAD0}" srcOrd="1" destOrd="0" parTransId="{A896F9CC-C564-45AA-9F70-CCF64D6E0F9A}" sibTransId="{F32E7C44-A8DD-40E3-87B5-608FC7065B66}"/>
    <dgm:cxn modelId="{3EB8D5BB-EC2C-4A4D-97AC-6014F6ACC5CF}" type="presOf" srcId="{EED57104-6729-4A0D-AD84-E75AC6E210F9}" destId="{83C08448-17BB-41E4-B48D-0DA7B89D6A51}" srcOrd="0" destOrd="0" presId="urn:microsoft.com/office/officeart/2018/2/layout/IconVerticalSolidList"/>
    <dgm:cxn modelId="{C28FB7C9-9D29-4F98-95BF-34B2E0E359E6}" srcId="{EED57104-6729-4A0D-AD84-E75AC6E210F9}" destId="{0323BC69-0158-4B73-B478-3B25A5C48691}" srcOrd="0" destOrd="0" parTransId="{9721E853-03B2-4162-BB46-9E41A397F0A9}" sibTransId="{AE7BEF52-1E49-4A97-8BB3-DF0F8D7FB16A}"/>
    <dgm:cxn modelId="{39478C9B-6A3B-4EFB-9E89-4CA9B6E1AF53}" type="presParOf" srcId="{83C08448-17BB-41E4-B48D-0DA7B89D6A51}" destId="{EB576584-ADAB-473B-9D63-8754061CBBE9}" srcOrd="0" destOrd="0" presId="urn:microsoft.com/office/officeart/2018/2/layout/IconVerticalSolidList"/>
    <dgm:cxn modelId="{1FA2C132-CE27-40D4-9DB4-672C0336D719}" type="presParOf" srcId="{EB576584-ADAB-473B-9D63-8754061CBBE9}" destId="{17C21885-5A22-4163-8FD8-E40E0696D4CB}" srcOrd="0" destOrd="0" presId="urn:microsoft.com/office/officeart/2018/2/layout/IconVerticalSolidList"/>
    <dgm:cxn modelId="{A2D647FD-83AE-4705-A85E-3C4575AF5496}" type="presParOf" srcId="{EB576584-ADAB-473B-9D63-8754061CBBE9}" destId="{C05048EE-6F0E-4CFF-B22E-835A50DE7D06}" srcOrd="1" destOrd="0" presId="urn:microsoft.com/office/officeart/2018/2/layout/IconVerticalSolidList"/>
    <dgm:cxn modelId="{4C0B22CC-4EF1-40D2-B7C2-455BB216CDD5}" type="presParOf" srcId="{EB576584-ADAB-473B-9D63-8754061CBBE9}" destId="{69028426-6588-4610-A3CD-AFB5295170EF}" srcOrd="2" destOrd="0" presId="urn:microsoft.com/office/officeart/2018/2/layout/IconVerticalSolidList"/>
    <dgm:cxn modelId="{7E38ECE2-A330-4D5F-B96E-0C4243A24E8F}" type="presParOf" srcId="{EB576584-ADAB-473B-9D63-8754061CBBE9}" destId="{C1A1C1DD-2A4E-4269-B35A-2B4C62210E6C}" srcOrd="3" destOrd="0" presId="urn:microsoft.com/office/officeart/2018/2/layout/IconVerticalSolidList"/>
    <dgm:cxn modelId="{57C3D3C0-3E8C-4921-93E8-19332684B549}" type="presParOf" srcId="{83C08448-17BB-41E4-B48D-0DA7B89D6A51}" destId="{2F2C07F5-8CEE-44C7-9910-C7BC290EDFA9}" srcOrd="1" destOrd="0" presId="urn:microsoft.com/office/officeart/2018/2/layout/IconVerticalSolidList"/>
    <dgm:cxn modelId="{FAD3ABCD-E805-4E63-A4D9-C431A8D7FB0D}" type="presParOf" srcId="{83C08448-17BB-41E4-B48D-0DA7B89D6A51}" destId="{35AF0F7B-A02D-4BBD-9AD2-CBCC1809E786}" srcOrd="2" destOrd="0" presId="urn:microsoft.com/office/officeart/2018/2/layout/IconVerticalSolidList"/>
    <dgm:cxn modelId="{B17C75F1-26B3-49F9-9351-365913984903}" type="presParOf" srcId="{35AF0F7B-A02D-4BBD-9AD2-CBCC1809E786}" destId="{D3D13B07-546D-4938-95F7-1AE3234627BA}" srcOrd="0" destOrd="0" presId="urn:microsoft.com/office/officeart/2018/2/layout/IconVerticalSolidList"/>
    <dgm:cxn modelId="{1D98C6FC-2341-480F-8EE1-A12C9CD84C69}" type="presParOf" srcId="{35AF0F7B-A02D-4BBD-9AD2-CBCC1809E786}" destId="{D8D5A33C-A351-4B9D-AF01-9D4F4993DE3D}" srcOrd="1" destOrd="0" presId="urn:microsoft.com/office/officeart/2018/2/layout/IconVerticalSolidList"/>
    <dgm:cxn modelId="{F60D9AE4-24AC-4146-AB90-6C2BA8114D0A}" type="presParOf" srcId="{35AF0F7B-A02D-4BBD-9AD2-CBCC1809E786}" destId="{214F1D33-05CC-48FD-8416-60A11FDCF771}" srcOrd="2" destOrd="0" presId="urn:microsoft.com/office/officeart/2018/2/layout/IconVerticalSolidList"/>
    <dgm:cxn modelId="{1C4A4EA0-37F2-413A-AE89-EC4E11861F1C}" type="presParOf" srcId="{35AF0F7B-A02D-4BBD-9AD2-CBCC1809E786}" destId="{47CAF8EA-C35B-4BF0-B93C-244A3D8B585C}" srcOrd="3" destOrd="0" presId="urn:microsoft.com/office/officeart/2018/2/layout/IconVerticalSolidList"/>
    <dgm:cxn modelId="{76D4130B-C020-4A0A-A0DF-629ED143F6B6}" type="presParOf" srcId="{83C08448-17BB-41E4-B48D-0DA7B89D6A51}" destId="{EBF752DF-EA71-467D-8363-35A3A7F02474}" srcOrd="3" destOrd="0" presId="urn:microsoft.com/office/officeart/2018/2/layout/IconVerticalSolidList"/>
    <dgm:cxn modelId="{B5EF845F-6CED-4576-A014-910B26CD52AB}" type="presParOf" srcId="{83C08448-17BB-41E4-B48D-0DA7B89D6A51}" destId="{58097C57-CCEA-494A-B80A-97FD4BF68729}" srcOrd="4" destOrd="0" presId="urn:microsoft.com/office/officeart/2018/2/layout/IconVerticalSolidList"/>
    <dgm:cxn modelId="{9E5B3366-FF3E-4D70-888C-D7003F42E605}" type="presParOf" srcId="{58097C57-CCEA-494A-B80A-97FD4BF68729}" destId="{FC74BB7F-64BF-439C-BD4D-71AFD4B1ECB5}" srcOrd="0" destOrd="0" presId="urn:microsoft.com/office/officeart/2018/2/layout/IconVerticalSolidList"/>
    <dgm:cxn modelId="{0BE2364C-73E3-45A0-B6C4-52FF74251009}" type="presParOf" srcId="{58097C57-CCEA-494A-B80A-97FD4BF68729}" destId="{82C12084-8441-4544-A890-107796A00DDF}" srcOrd="1" destOrd="0" presId="urn:microsoft.com/office/officeart/2018/2/layout/IconVerticalSolidList"/>
    <dgm:cxn modelId="{EC1C96CE-22D4-4306-A1BB-31E39443CC5B}" type="presParOf" srcId="{58097C57-CCEA-494A-B80A-97FD4BF68729}" destId="{A9FC62F4-4611-4321-BDDE-CC2C9D76AEEC}" srcOrd="2" destOrd="0" presId="urn:microsoft.com/office/officeart/2018/2/layout/IconVerticalSolidList"/>
    <dgm:cxn modelId="{971F5D56-8976-43D1-BC8E-5ACAF11F584D}" type="presParOf" srcId="{58097C57-CCEA-494A-B80A-97FD4BF68729}" destId="{A6B1E63E-0970-4F1C-B0D2-0072223A895A}" srcOrd="3" destOrd="0" presId="urn:microsoft.com/office/officeart/2018/2/layout/IconVerticalSolidList"/>
    <dgm:cxn modelId="{6E24AA6D-009E-472C-8F75-D282A293F9AF}" type="presParOf" srcId="{83C08448-17BB-41E4-B48D-0DA7B89D6A51}" destId="{3F1F3183-9554-4D79-AB6E-4FEE101C4453}" srcOrd="5" destOrd="0" presId="urn:microsoft.com/office/officeart/2018/2/layout/IconVerticalSolidList"/>
    <dgm:cxn modelId="{CD9ACF86-132D-4B01-B0E3-7CB702A487DD}" type="presParOf" srcId="{83C08448-17BB-41E4-B48D-0DA7B89D6A51}" destId="{33721EFE-5B85-45AD-B8BB-663A3C3452A9}" srcOrd="6" destOrd="0" presId="urn:microsoft.com/office/officeart/2018/2/layout/IconVerticalSolidList"/>
    <dgm:cxn modelId="{3CC8DC08-CBF3-49E5-AB25-BF5654EB0652}" type="presParOf" srcId="{33721EFE-5B85-45AD-B8BB-663A3C3452A9}" destId="{6C60E654-86B2-4DC9-AFA8-9EAF6D326485}" srcOrd="0" destOrd="0" presId="urn:microsoft.com/office/officeart/2018/2/layout/IconVerticalSolidList"/>
    <dgm:cxn modelId="{3F4A5669-EAEC-4FF9-9ABF-6BCB00F675F6}" type="presParOf" srcId="{33721EFE-5B85-45AD-B8BB-663A3C3452A9}" destId="{D8AE03C1-3537-4B7D-B203-8737E58E52B5}" srcOrd="1" destOrd="0" presId="urn:microsoft.com/office/officeart/2018/2/layout/IconVerticalSolidList"/>
    <dgm:cxn modelId="{0B72D44A-9F56-4A96-BB21-73FA83E623D8}" type="presParOf" srcId="{33721EFE-5B85-45AD-B8BB-663A3C3452A9}" destId="{BC620BE7-8DC5-467C-91F6-CA970704E206}" srcOrd="2" destOrd="0" presId="urn:microsoft.com/office/officeart/2018/2/layout/IconVerticalSolidList"/>
    <dgm:cxn modelId="{90091708-D36F-46E7-AEC6-B6CE4BADD5D2}" type="presParOf" srcId="{33721EFE-5B85-45AD-B8BB-663A3C3452A9}" destId="{6019EFC2-E00B-4D28-A788-E01FFDAFC61E}" srcOrd="3" destOrd="0" presId="urn:microsoft.com/office/officeart/2018/2/layout/IconVerticalSolidList"/>
    <dgm:cxn modelId="{D2892131-D0C7-4D95-9AEE-6D941959EC85}" type="presParOf" srcId="{83C08448-17BB-41E4-B48D-0DA7B89D6A51}" destId="{8906A719-6426-4ECD-9D78-E6C1AA82CCBF}" srcOrd="7" destOrd="0" presId="urn:microsoft.com/office/officeart/2018/2/layout/IconVerticalSolidList"/>
    <dgm:cxn modelId="{4F59B737-7903-4518-ACC3-7246C5748863}" type="presParOf" srcId="{83C08448-17BB-41E4-B48D-0DA7B89D6A51}" destId="{7C8AF0F2-B074-4425-836F-19E0CBCEFFEE}" srcOrd="8" destOrd="0" presId="urn:microsoft.com/office/officeart/2018/2/layout/IconVerticalSolidList"/>
    <dgm:cxn modelId="{4746D280-FC20-48BF-9892-B388B48C1B2F}" type="presParOf" srcId="{7C8AF0F2-B074-4425-836F-19E0CBCEFFEE}" destId="{1588A2DF-A47F-4940-90A7-8DB19A61530A}" srcOrd="0" destOrd="0" presId="urn:microsoft.com/office/officeart/2018/2/layout/IconVerticalSolidList"/>
    <dgm:cxn modelId="{41DDB327-747F-4CA4-BDFA-8A1710D72866}" type="presParOf" srcId="{7C8AF0F2-B074-4425-836F-19E0CBCEFFEE}" destId="{3030DB69-0F99-4FA8-8248-BD9AA1E9B619}" srcOrd="1" destOrd="0" presId="urn:microsoft.com/office/officeart/2018/2/layout/IconVerticalSolidList"/>
    <dgm:cxn modelId="{3A37DD7C-7C5A-4E03-8FA2-F816132CAF35}" type="presParOf" srcId="{7C8AF0F2-B074-4425-836F-19E0CBCEFFEE}" destId="{42035C3D-95FB-4963-8C74-67E0BA43C3B4}" srcOrd="2" destOrd="0" presId="urn:microsoft.com/office/officeart/2018/2/layout/IconVerticalSolidList"/>
    <dgm:cxn modelId="{6E8DC71A-79E8-4523-BBF8-00549D74DFA6}" type="presParOf" srcId="{7C8AF0F2-B074-4425-836F-19E0CBCEFFEE}" destId="{8304D35D-69DF-4CBE-9DBE-17463254E1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488AB-E4A0-43FF-ACD5-D42E57AD3450}">
      <dsp:nvSpPr>
        <dsp:cNvPr id="0" name=""/>
        <dsp:cNvSpPr/>
      </dsp:nvSpPr>
      <dsp:spPr>
        <a:xfrm>
          <a:off x="2308413" y="657408"/>
          <a:ext cx="4496693" cy="4496693"/>
        </a:xfrm>
        <a:prstGeom prst="blockArc">
          <a:avLst>
            <a:gd name="adj1" fmla="val 12600000"/>
            <a:gd name="adj2" fmla="val 162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075042-3D5A-43A4-81CC-0A75A10857BD}">
      <dsp:nvSpPr>
        <dsp:cNvPr id="0" name=""/>
        <dsp:cNvSpPr/>
      </dsp:nvSpPr>
      <dsp:spPr>
        <a:xfrm>
          <a:off x="2308413" y="657408"/>
          <a:ext cx="4496693" cy="4496693"/>
        </a:xfrm>
        <a:prstGeom prst="blockArc">
          <a:avLst>
            <a:gd name="adj1" fmla="val 9000000"/>
            <a:gd name="adj2" fmla="val 126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38C79E-B4E4-423D-9206-17E8FFE94F37}">
      <dsp:nvSpPr>
        <dsp:cNvPr id="0" name=""/>
        <dsp:cNvSpPr/>
      </dsp:nvSpPr>
      <dsp:spPr>
        <a:xfrm>
          <a:off x="2308413" y="657408"/>
          <a:ext cx="4496693" cy="4496693"/>
        </a:xfrm>
        <a:prstGeom prst="blockArc">
          <a:avLst>
            <a:gd name="adj1" fmla="val 5400000"/>
            <a:gd name="adj2" fmla="val 90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3DAA27-6D8D-4E56-99BC-38A3B1534DEC}">
      <dsp:nvSpPr>
        <dsp:cNvPr id="0" name=""/>
        <dsp:cNvSpPr/>
      </dsp:nvSpPr>
      <dsp:spPr>
        <a:xfrm>
          <a:off x="2308413" y="657408"/>
          <a:ext cx="4496693" cy="4496693"/>
        </a:xfrm>
        <a:prstGeom prst="blockArc">
          <a:avLst>
            <a:gd name="adj1" fmla="val 1800000"/>
            <a:gd name="adj2" fmla="val 54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1592EF-2D11-40D9-88D7-1EDE638E7848}">
      <dsp:nvSpPr>
        <dsp:cNvPr id="0" name=""/>
        <dsp:cNvSpPr/>
      </dsp:nvSpPr>
      <dsp:spPr>
        <a:xfrm>
          <a:off x="2308413" y="657408"/>
          <a:ext cx="4496693" cy="4496693"/>
        </a:xfrm>
        <a:prstGeom prst="blockArc">
          <a:avLst>
            <a:gd name="adj1" fmla="val 19800000"/>
            <a:gd name="adj2" fmla="val 18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0C5354-B1F8-42D2-B1D7-C710A56C8453}">
      <dsp:nvSpPr>
        <dsp:cNvPr id="0" name=""/>
        <dsp:cNvSpPr/>
      </dsp:nvSpPr>
      <dsp:spPr>
        <a:xfrm>
          <a:off x="2308413" y="657408"/>
          <a:ext cx="4496693" cy="4496693"/>
        </a:xfrm>
        <a:prstGeom prst="blockArc">
          <a:avLst>
            <a:gd name="adj1" fmla="val 16200000"/>
            <a:gd name="adj2" fmla="val 19800000"/>
            <a:gd name="adj3" fmla="val 45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0D2D15-FB94-4E21-9DB4-91E48E22C225}">
      <dsp:nvSpPr>
        <dsp:cNvPr id="0" name=""/>
        <dsp:cNvSpPr/>
      </dsp:nvSpPr>
      <dsp:spPr>
        <a:xfrm>
          <a:off x="3546618" y="1895614"/>
          <a:ext cx="2020282" cy="2020282"/>
        </a:xfrm>
        <a:prstGeom prst="ellipse">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a:effectLst>
                <a:outerShdw blurRad="50800" dist="38100" dir="5400000" algn="t" rotWithShape="0">
                  <a:schemeClr val="tx1">
                    <a:alpha val="40000"/>
                  </a:schemeClr>
                </a:outerShdw>
              </a:effectLst>
            </a:rPr>
            <a:t>Ethnicity, Housing Disadvantage, and Homelessness</a:t>
          </a:r>
        </a:p>
      </dsp:txBody>
      <dsp:txXfrm>
        <a:off x="3842481" y="2191477"/>
        <a:ext cx="1428556" cy="1428556"/>
      </dsp:txXfrm>
    </dsp:sp>
    <dsp:sp modelId="{095CC920-FD68-4244-B7F7-DD61A9F946B9}">
      <dsp:nvSpPr>
        <dsp:cNvPr id="0" name=""/>
        <dsp:cNvSpPr/>
      </dsp:nvSpPr>
      <dsp:spPr>
        <a:xfrm>
          <a:off x="3659430" y="-144900"/>
          <a:ext cx="1794659" cy="17064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outerShdw blurRad="50800" dist="38100" dir="5400000" algn="t" rotWithShape="0">
                  <a:prstClr val="black">
                    <a:alpha val="40000"/>
                  </a:prstClr>
                </a:outerShdw>
              </a:effectLst>
            </a:rPr>
            <a:t> Hidden Homelessness</a:t>
          </a:r>
        </a:p>
      </dsp:txBody>
      <dsp:txXfrm>
        <a:off x="3922252" y="105002"/>
        <a:ext cx="1269015" cy="1206637"/>
      </dsp:txXfrm>
    </dsp:sp>
    <dsp:sp modelId="{9DBD95FF-1DD3-4985-93AB-7FC5C7464C42}">
      <dsp:nvSpPr>
        <dsp:cNvPr id="0" name=""/>
        <dsp:cNvSpPr/>
      </dsp:nvSpPr>
      <dsp:spPr>
        <a:xfrm>
          <a:off x="5562465" y="953816"/>
          <a:ext cx="1794659" cy="17064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effectLst>
                <a:outerShdw blurRad="50800" dist="38100" dir="5400000" algn="t" rotWithShape="0">
                  <a:prstClr val="black">
                    <a:alpha val="40000"/>
                  </a:prstClr>
                </a:outerShdw>
              </a:effectLst>
            </a:rPr>
            <a:t>Homelessness Reduction Act</a:t>
          </a:r>
        </a:p>
      </dsp:txBody>
      <dsp:txXfrm>
        <a:off x="5825287" y="1203718"/>
        <a:ext cx="1269015" cy="1206637"/>
      </dsp:txXfrm>
    </dsp:sp>
    <dsp:sp modelId="{A820E8F3-19F9-431B-9143-23484AF46139}">
      <dsp:nvSpPr>
        <dsp:cNvPr id="0" name=""/>
        <dsp:cNvSpPr/>
      </dsp:nvSpPr>
      <dsp:spPr>
        <a:xfrm>
          <a:off x="5562465" y="3151252"/>
          <a:ext cx="1794659" cy="17064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effectLst>
                <a:outerShdw blurRad="50800" dist="38100" dir="5400000" algn="t" rotWithShape="0">
                  <a:prstClr val="black">
                    <a:alpha val="40000"/>
                  </a:prstClr>
                </a:outerShdw>
              </a:effectLst>
            </a:rPr>
            <a:t>Homelessness Service Access</a:t>
          </a:r>
        </a:p>
      </dsp:txBody>
      <dsp:txXfrm>
        <a:off x="5825287" y="3401154"/>
        <a:ext cx="1269015" cy="1206637"/>
      </dsp:txXfrm>
    </dsp:sp>
    <dsp:sp modelId="{DBF3C56F-ACD8-4873-AF60-71CE392FA567}">
      <dsp:nvSpPr>
        <dsp:cNvPr id="0" name=""/>
        <dsp:cNvSpPr/>
      </dsp:nvSpPr>
      <dsp:spPr>
        <a:xfrm>
          <a:off x="3659430" y="4249970"/>
          <a:ext cx="1794659" cy="17064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effectLst>
                <a:outerShdw blurRad="50800" dist="38100" dir="5400000" algn="t" rotWithShape="0">
                  <a:prstClr val="black">
                    <a:alpha val="40000"/>
                  </a:prstClr>
                </a:outerShdw>
              </a:effectLst>
            </a:rPr>
            <a:t>Choice Based Lettings</a:t>
          </a:r>
        </a:p>
      </dsp:txBody>
      <dsp:txXfrm>
        <a:off x="3922252" y="4499872"/>
        <a:ext cx="1269015" cy="1206637"/>
      </dsp:txXfrm>
    </dsp:sp>
    <dsp:sp modelId="{F21F2050-E174-49F8-8E05-59FF44D0EE77}">
      <dsp:nvSpPr>
        <dsp:cNvPr id="0" name=""/>
        <dsp:cNvSpPr/>
      </dsp:nvSpPr>
      <dsp:spPr>
        <a:xfrm>
          <a:off x="1756395" y="3151252"/>
          <a:ext cx="1794659" cy="1706441"/>
        </a:xfrm>
        <a:prstGeom prst="ellipse">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effectLst>
                <a:outerShdw blurRad="50800" dist="38100" dir="5400000" algn="t" rotWithShape="0">
                  <a:prstClr val="black">
                    <a:alpha val="40000"/>
                  </a:prstClr>
                </a:outerShdw>
              </a:effectLst>
            </a:rPr>
            <a:t>Housing Led Interventions</a:t>
          </a:r>
        </a:p>
      </dsp:txBody>
      <dsp:txXfrm>
        <a:off x="2019217" y="3401154"/>
        <a:ext cx="1269015" cy="1206637"/>
      </dsp:txXfrm>
    </dsp:sp>
    <dsp:sp modelId="{12DB956B-33D8-49B5-8C41-17E225411170}">
      <dsp:nvSpPr>
        <dsp:cNvPr id="0" name=""/>
        <dsp:cNvSpPr/>
      </dsp:nvSpPr>
      <dsp:spPr>
        <a:xfrm>
          <a:off x="1756395" y="953816"/>
          <a:ext cx="1794659" cy="1706441"/>
        </a:xfrm>
        <a:prstGeom prst="ellipse">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effectLst>
                <a:outerShdw blurRad="50800" dist="38100" dir="5400000" algn="t" rotWithShape="0">
                  <a:prstClr val="black">
                    <a:alpha val="40000"/>
                  </a:prstClr>
                </a:outerShdw>
              </a:effectLst>
            </a:rPr>
            <a:t>Alernative Housing Options</a:t>
          </a:r>
        </a:p>
      </dsp:txBody>
      <dsp:txXfrm>
        <a:off x="2019217" y="1203718"/>
        <a:ext cx="1269015" cy="1206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21885-5A22-4163-8FD8-E40E0696D4CB}">
      <dsp:nvSpPr>
        <dsp:cNvPr id="0" name=""/>
        <dsp:cNvSpPr/>
      </dsp:nvSpPr>
      <dsp:spPr>
        <a:xfrm>
          <a:off x="0" y="3784"/>
          <a:ext cx="5181600" cy="806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048EE-6F0E-4CFF-B22E-835A50DE7D06}">
      <dsp:nvSpPr>
        <dsp:cNvPr id="0" name=""/>
        <dsp:cNvSpPr/>
      </dsp:nvSpPr>
      <dsp:spPr>
        <a:xfrm>
          <a:off x="243848" y="185159"/>
          <a:ext cx="443360" cy="4433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1C1DD-2A4E-4269-B35A-2B4C62210E6C}">
      <dsp:nvSpPr>
        <dsp:cNvPr id="0" name=""/>
        <dsp:cNvSpPr/>
      </dsp:nvSpPr>
      <dsp:spPr>
        <a:xfrm>
          <a:off x="931057" y="3784"/>
          <a:ext cx="4250542" cy="80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13" tIns="85313" rIns="85313" bIns="85313" numCol="1" spcCol="1270" anchor="ctr" anchorCtr="0">
          <a:noAutofit/>
        </a:bodyPr>
        <a:lstStyle/>
        <a:p>
          <a:pPr marL="0" lvl="0" indent="0" algn="l" defTabSz="844550">
            <a:lnSpc>
              <a:spcPct val="100000"/>
            </a:lnSpc>
            <a:spcBef>
              <a:spcPct val="0"/>
            </a:spcBef>
            <a:spcAft>
              <a:spcPct val="35000"/>
            </a:spcAft>
            <a:buNone/>
          </a:pPr>
          <a:r>
            <a:rPr lang="en-GB" sz="1900" b="1" kern="1200" dirty="0">
              <a:solidFill>
                <a:schemeClr val="tx1"/>
              </a:solidFill>
            </a:rPr>
            <a:t>Cohesive housing &amp; homelessness services.…</a:t>
          </a:r>
          <a:endParaRPr lang="en-US" sz="1900" b="1" kern="1200" dirty="0">
            <a:solidFill>
              <a:schemeClr val="tx1"/>
            </a:solidFill>
          </a:endParaRPr>
        </a:p>
      </dsp:txBody>
      <dsp:txXfrm>
        <a:off x="931057" y="3784"/>
        <a:ext cx="4250542" cy="806110"/>
      </dsp:txXfrm>
    </dsp:sp>
    <dsp:sp modelId="{D3D13B07-546D-4938-95F7-1AE3234627BA}">
      <dsp:nvSpPr>
        <dsp:cNvPr id="0" name=""/>
        <dsp:cNvSpPr/>
      </dsp:nvSpPr>
      <dsp:spPr>
        <a:xfrm>
          <a:off x="0" y="1011422"/>
          <a:ext cx="5181600" cy="806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D5A33C-A351-4B9D-AF01-9D4F4993DE3D}">
      <dsp:nvSpPr>
        <dsp:cNvPr id="0" name=""/>
        <dsp:cNvSpPr/>
      </dsp:nvSpPr>
      <dsp:spPr>
        <a:xfrm>
          <a:off x="243848" y="1192797"/>
          <a:ext cx="443360" cy="443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CAF8EA-C35B-4BF0-B93C-244A3D8B585C}">
      <dsp:nvSpPr>
        <dsp:cNvPr id="0" name=""/>
        <dsp:cNvSpPr/>
      </dsp:nvSpPr>
      <dsp:spPr>
        <a:xfrm>
          <a:off x="931057" y="1011422"/>
          <a:ext cx="4250542" cy="80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13" tIns="85313" rIns="85313" bIns="85313" numCol="1" spcCol="1270" anchor="ctr" anchorCtr="0">
          <a:noAutofit/>
        </a:bodyPr>
        <a:lstStyle/>
        <a:p>
          <a:pPr marL="0" lvl="0" indent="0" algn="l" defTabSz="844550">
            <a:lnSpc>
              <a:spcPct val="100000"/>
            </a:lnSpc>
            <a:spcBef>
              <a:spcPct val="0"/>
            </a:spcBef>
            <a:spcAft>
              <a:spcPct val="35000"/>
            </a:spcAft>
            <a:buNone/>
          </a:pPr>
          <a:r>
            <a:rPr lang="en-GB" sz="1900" b="1" kern="1200" dirty="0">
              <a:solidFill>
                <a:srgbClr val="7030A0"/>
              </a:solidFill>
            </a:rPr>
            <a:t>Allocations and Tenancy Sustainment…</a:t>
          </a:r>
          <a:endParaRPr lang="en-US" sz="1900" b="1" kern="1200" dirty="0">
            <a:solidFill>
              <a:srgbClr val="7030A0"/>
            </a:solidFill>
          </a:endParaRPr>
        </a:p>
      </dsp:txBody>
      <dsp:txXfrm>
        <a:off x="931057" y="1011422"/>
        <a:ext cx="4250542" cy="806110"/>
      </dsp:txXfrm>
    </dsp:sp>
    <dsp:sp modelId="{FC74BB7F-64BF-439C-BD4D-71AFD4B1ECB5}">
      <dsp:nvSpPr>
        <dsp:cNvPr id="0" name=""/>
        <dsp:cNvSpPr/>
      </dsp:nvSpPr>
      <dsp:spPr>
        <a:xfrm>
          <a:off x="0" y="2019060"/>
          <a:ext cx="5181600" cy="806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12084-8441-4544-A890-107796A00DDF}">
      <dsp:nvSpPr>
        <dsp:cNvPr id="0" name=""/>
        <dsp:cNvSpPr/>
      </dsp:nvSpPr>
      <dsp:spPr>
        <a:xfrm>
          <a:off x="243848" y="2200435"/>
          <a:ext cx="443360" cy="4433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1E63E-0970-4F1C-B0D2-0072223A895A}">
      <dsp:nvSpPr>
        <dsp:cNvPr id="0" name=""/>
        <dsp:cNvSpPr/>
      </dsp:nvSpPr>
      <dsp:spPr>
        <a:xfrm>
          <a:off x="931057" y="2019060"/>
          <a:ext cx="4250542" cy="80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13" tIns="85313" rIns="85313" bIns="85313" numCol="1" spcCol="1270" anchor="ctr" anchorCtr="0">
          <a:noAutofit/>
        </a:bodyPr>
        <a:lstStyle/>
        <a:p>
          <a:pPr marL="0" lvl="0" indent="0" algn="l" defTabSz="844550">
            <a:lnSpc>
              <a:spcPct val="100000"/>
            </a:lnSpc>
            <a:spcBef>
              <a:spcPct val="0"/>
            </a:spcBef>
            <a:spcAft>
              <a:spcPct val="35000"/>
            </a:spcAft>
            <a:buNone/>
          </a:pPr>
          <a:r>
            <a:rPr lang="en-GB" sz="1900" b="1" kern="1200" dirty="0">
              <a:solidFill>
                <a:srgbClr val="FF0000"/>
              </a:solidFill>
            </a:rPr>
            <a:t>Leadership &amp; Representation…</a:t>
          </a:r>
          <a:endParaRPr lang="en-US" sz="1900" b="1" kern="1200" dirty="0">
            <a:solidFill>
              <a:srgbClr val="FF0000"/>
            </a:solidFill>
          </a:endParaRPr>
        </a:p>
      </dsp:txBody>
      <dsp:txXfrm>
        <a:off x="931057" y="2019060"/>
        <a:ext cx="4250542" cy="806110"/>
      </dsp:txXfrm>
    </dsp:sp>
    <dsp:sp modelId="{6C60E654-86B2-4DC9-AFA8-9EAF6D326485}">
      <dsp:nvSpPr>
        <dsp:cNvPr id="0" name=""/>
        <dsp:cNvSpPr/>
      </dsp:nvSpPr>
      <dsp:spPr>
        <a:xfrm>
          <a:off x="0" y="3026698"/>
          <a:ext cx="5181600" cy="806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AE03C1-3537-4B7D-B203-8737E58E52B5}">
      <dsp:nvSpPr>
        <dsp:cNvPr id="0" name=""/>
        <dsp:cNvSpPr/>
      </dsp:nvSpPr>
      <dsp:spPr>
        <a:xfrm>
          <a:off x="243848" y="3208073"/>
          <a:ext cx="443360" cy="4433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9EFC2-E00B-4D28-A788-E01FFDAFC61E}">
      <dsp:nvSpPr>
        <dsp:cNvPr id="0" name=""/>
        <dsp:cNvSpPr/>
      </dsp:nvSpPr>
      <dsp:spPr>
        <a:xfrm>
          <a:off x="931057" y="3026698"/>
          <a:ext cx="4250542" cy="80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13" tIns="85313" rIns="85313" bIns="85313" numCol="1" spcCol="1270" anchor="ctr" anchorCtr="0">
          <a:noAutofit/>
        </a:bodyPr>
        <a:lstStyle/>
        <a:p>
          <a:pPr marL="0" lvl="0" indent="0" algn="l" defTabSz="844550">
            <a:lnSpc>
              <a:spcPct val="100000"/>
            </a:lnSpc>
            <a:spcBef>
              <a:spcPct val="0"/>
            </a:spcBef>
            <a:spcAft>
              <a:spcPct val="35000"/>
            </a:spcAft>
            <a:buNone/>
          </a:pPr>
          <a:r>
            <a:rPr lang="en-GB" sz="1900" b="1" kern="1200" dirty="0"/>
            <a:t>Asset Management Plans…</a:t>
          </a:r>
          <a:endParaRPr lang="en-US" sz="1900" b="1" kern="1200" dirty="0"/>
        </a:p>
      </dsp:txBody>
      <dsp:txXfrm>
        <a:off x="931057" y="3026698"/>
        <a:ext cx="4250542" cy="806110"/>
      </dsp:txXfrm>
    </dsp:sp>
    <dsp:sp modelId="{1588A2DF-A47F-4940-90A7-8DB19A61530A}">
      <dsp:nvSpPr>
        <dsp:cNvPr id="0" name=""/>
        <dsp:cNvSpPr/>
      </dsp:nvSpPr>
      <dsp:spPr>
        <a:xfrm>
          <a:off x="0" y="4034336"/>
          <a:ext cx="5181600" cy="806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30DB69-0F99-4FA8-8248-BD9AA1E9B619}">
      <dsp:nvSpPr>
        <dsp:cNvPr id="0" name=""/>
        <dsp:cNvSpPr/>
      </dsp:nvSpPr>
      <dsp:spPr>
        <a:xfrm>
          <a:off x="243848" y="4215711"/>
          <a:ext cx="443360" cy="4433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4D35D-69DF-4CBE-9DBE-17463254E1D0}">
      <dsp:nvSpPr>
        <dsp:cNvPr id="0" name=""/>
        <dsp:cNvSpPr/>
      </dsp:nvSpPr>
      <dsp:spPr>
        <a:xfrm>
          <a:off x="931057" y="4034336"/>
          <a:ext cx="4250542" cy="80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13" tIns="85313" rIns="85313" bIns="85313" numCol="1" spcCol="1270" anchor="ctr" anchorCtr="0">
          <a:noAutofit/>
        </a:bodyPr>
        <a:lstStyle/>
        <a:p>
          <a:pPr marL="0" lvl="0" indent="0" algn="l" defTabSz="844550">
            <a:lnSpc>
              <a:spcPct val="100000"/>
            </a:lnSpc>
            <a:spcBef>
              <a:spcPct val="0"/>
            </a:spcBef>
            <a:spcAft>
              <a:spcPct val="35000"/>
            </a:spcAft>
            <a:buNone/>
          </a:pPr>
          <a:r>
            <a:rPr lang="en-GB" sz="1900" b="1" kern="1200" dirty="0">
              <a:solidFill>
                <a:srgbClr val="00B050"/>
              </a:solidFill>
            </a:rPr>
            <a:t>New Housing Delivery Partnership Models</a:t>
          </a:r>
          <a:endParaRPr lang="en-US" sz="1900" b="1" kern="1200" dirty="0">
            <a:solidFill>
              <a:srgbClr val="00B050"/>
            </a:solidFill>
          </a:endParaRPr>
        </a:p>
      </dsp:txBody>
      <dsp:txXfrm>
        <a:off x="931057" y="4034336"/>
        <a:ext cx="4250542" cy="8061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AB393-5B7C-4D2D-9D3E-3C66AE642FDB}"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2FFDC-7D2C-4069-B464-A66763E4EF70}" type="slidenum">
              <a:rPr lang="en-GB" smtClean="0"/>
              <a:t>‹#›</a:t>
            </a:fld>
            <a:endParaRPr lang="en-GB"/>
          </a:p>
        </p:txBody>
      </p:sp>
    </p:spTree>
    <p:extLst>
      <p:ext uri="{BB962C8B-B14F-4D97-AF65-F5344CB8AC3E}">
        <p14:creationId xmlns:p14="http://schemas.microsoft.com/office/powerpoint/2010/main" val="1704317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omelesslink-1b54.kxcdn.com/media/documents/Unhealthy_State_of_Homelessness_2022.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335A4F4-8466-424E-BBDD-690CE1C6E6A0}" type="slidenum">
              <a:rPr lang="en-US" smtClean="0"/>
              <a:t>3</a:t>
            </a:fld>
            <a:endParaRPr lang="en-US"/>
          </a:p>
        </p:txBody>
      </p:sp>
    </p:spTree>
    <p:extLst>
      <p:ext uri="{BB962C8B-B14F-4D97-AF65-F5344CB8AC3E}">
        <p14:creationId xmlns:p14="http://schemas.microsoft.com/office/powerpoint/2010/main" val="254767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SOPHIE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Brief background: </a:t>
            </a:r>
            <a:r>
              <a:rPr lang="en-US" sz="1200">
                <a:solidFill>
                  <a:srgbClr val="000000"/>
                </a:solidFill>
                <a:effectLst/>
                <a:latin typeface="Calibri" panose="020F0502020204030204" pitchFamily="34" charset="0"/>
                <a:ea typeface="Calibri" panose="020F0502020204030204" pitchFamily="34" charset="0"/>
              </a:rPr>
              <a:t>People experiencing homelessness face some of the most severe inequalities in their physical and mental health compared to the rest of society, with difficulties accessing healthcare when they need it. They’re </a:t>
            </a:r>
            <a:r>
              <a:rPr lang="en-GB" sz="1200">
                <a:effectLst/>
                <a:latin typeface="Calibri" panose="020F0502020204030204" pitchFamily="34" charset="0"/>
                <a:ea typeface="Calibri" panose="020F0502020204030204" pitchFamily="34" charset="0"/>
              </a:rPr>
              <a:t>more at risk of long-term physical health problems (63% compared to 22%), and more likely to be diagnosed with a mental health problem (82% compared to 12%*). </a:t>
            </a:r>
            <a:r>
              <a:rPr lang="en-GB" sz="1200" baseline="30000">
                <a:effectLst/>
                <a:latin typeface="Calibri" panose="020F0502020204030204" pitchFamily="34" charset="0"/>
                <a:ea typeface="Calibri" panose="020F0502020204030204" pitchFamily="34" charset="0"/>
              </a:rPr>
              <a:t>- </a:t>
            </a:r>
            <a:r>
              <a:rPr lang="en-GB" sz="1200">
                <a:solidFill>
                  <a:srgbClr val="201F1E"/>
                </a:solidFill>
                <a:effectLst/>
                <a:latin typeface="Calibri" panose="020F0502020204030204" pitchFamily="34" charset="0"/>
                <a:ea typeface="Calibri" panose="020F0502020204030204" pitchFamily="34" charset="0"/>
              </a:rPr>
              <a:t>Homeless Link, The Unhealthy State of Homelessness, 2022 </a:t>
            </a:r>
            <a:r>
              <a:rPr lang="en-GB" sz="1200">
                <a:solidFill>
                  <a:srgbClr val="000000"/>
                </a:solidFill>
                <a:effectLst/>
                <a:latin typeface="Calibri" panose="020F0502020204030204" pitchFamily="34" charset="0"/>
                <a:ea typeface="Calibri" panose="020F0502020204030204" pitchFamily="34" charset="0"/>
                <a:hlinkClick r:id="rId3"/>
              </a:rPr>
              <a:t>Unhealthy_State_of_Homelessness_2022.pdf (kxcdn.com)</a:t>
            </a:r>
            <a:r>
              <a:rPr lang="en-GB" sz="1200">
                <a:solidFill>
                  <a:srgbClr val="201F1E"/>
                </a:solidFill>
                <a:effectLst/>
                <a:latin typeface="Calibri" panose="020F0502020204030204" pitchFamily="34" charset="0"/>
                <a:ea typeface="Calibri" panose="020F0502020204030204" pitchFamily="34" charset="0"/>
              </a:rPr>
              <a:t>  </a:t>
            </a:r>
            <a:endParaRPr lang="en-GB" sz="1200">
              <a:effectLst/>
              <a:latin typeface="Calibri" panose="020F0502020204030204" pitchFamily="34" charset="0"/>
              <a:ea typeface="Calibri" panose="020F0502020204030204" pitchFamily="34" charset="0"/>
            </a:endParaRPr>
          </a:p>
          <a:p>
            <a:endParaRPr lang="en-GB"/>
          </a:p>
          <a:p>
            <a:r>
              <a:rPr lang="en-GB"/>
              <a:t>This is compounded by experiencing racism…</a:t>
            </a:r>
          </a:p>
          <a:p>
            <a:endParaRPr lang="en-GB"/>
          </a:p>
          <a:p>
            <a:r>
              <a:rPr lang="en-GB"/>
              <a:t>Broader public health agenda addressing the impact of racism and discrimination on health.</a:t>
            </a:r>
          </a:p>
        </p:txBody>
      </p:sp>
      <p:sp>
        <p:nvSpPr>
          <p:cNvPr id="4" name="Slide Number Placeholder 3"/>
          <p:cNvSpPr>
            <a:spLocks noGrp="1"/>
          </p:cNvSpPr>
          <p:nvPr>
            <p:ph type="sldNum" sz="quarter" idx="5"/>
          </p:nvPr>
        </p:nvSpPr>
        <p:spPr/>
        <p:txBody>
          <a:bodyPr/>
          <a:lstStyle/>
          <a:p>
            <a:fld id="{BB50252F-8534-4504-9B03-8A12D67B7F78}" type="slidenum">
              <a:rPr lang="en-GB" smtClean="0"/>
              <a:t>4</a:t>
            </a:fld>
            <a:endParaRPr lang="en-GB"/>
          </a:p>
        </p:txBody>
      </p:sp>
    </p:spTree>
    <p:extLst>
      <p:ext uri="{BB962C8B-B14F-4D97-AF65-F5344CB8AC3E}">
        <p14:creationId xmlns:p14="http://schemas.microsoft.com/office/powerpoint/2010/main" val="3298109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a:t>Some new evidence from 2 surveys on reported experiences of discrimination</a:t>
            </a:r>
            <a:br>
              <a:rPr lang="en-GB" sz="1200"/>
            </a:br>
            <a:r>
              <a:rPr lang="en-GB" sz="1200"/>
              <a:t>- EHS, specifically re housing/landlords</a:t>
            </a:r>
            <a:br>
              <a:rPr lang="en-GB" sz="1200"/>
            </a:br>
            <a:r>
              <a:rPr lang="en-GB" sz="1200"/>
              <a:t>- UKHLS, broader range of bases of discrimination</a:t>
            </a:r>
          </a:p>
          <a:p>
            <a:pPr lvl="0"/>
            <a:r>
              <a:rPr lang="en-GB" sz="1200"/>
              <a:t>Also earlier evidence from Poverty &amp; Social Exclusion Survey</a:t>
            </a:r>
          </a:p>
          <a:p>
            <a:pPr lvl="0"/>
            <a:r>
              <a:rPr lang="en-GB" sz="1200"/>
              <a:t>Shows substantial % of BAME groups report discrimination, and much more so those reporting homelessness</a:t>
            </a:r>
          </a:p>
          <a:p>
            <a:pPr lvl="0"/>
            <a:r>
              <a:rPr lang="en-GB" sz="1200"/>
              <a:t>PSE highlighted harassment, also Stop &amp; Search policing</a:t>
            </a:r>
          </a:p>
          <a:p>
            <a:pPr lvl="0"/>
            <a:r>
              <a:rPr lang="en-GB" sz="1200"/>
              <a:t>Statistical models show sig relationship from reported discrimination to higher homeless risk </a:t>
            </a:r>
          </a:p>
        </p:txBody>
      </p:sp>
      <p:sp>
        <p:nvSpPr>
          <p:cNvPr id="4" name="Slide Number Placeholder 3"/>
          <p:cNvSpPr>
            <a:spLocks noGrp="1"/>
          </p:cNvSpPr>
          <p:nvPr>
            <p:ph type="sldNum" sz="quarter" idx="5"/>
          </p:nvPr>
        </p:nvSpPr>
        <p:spPr/>
        <p:txBody>
          <a:bodyPr/>
          <a:lstStyle/>
          <a:p>
            <a:fld id="{BB50252F-8534-4504-9B03-8A12D67B7F78}" type="slidenum">
              <a:rPr lang="en-GB" smtClean="0"/>
              <a:t>12</a:t>
            </a:fld>
            <a:endParaRPr lang="en-GB"/>
          </a:p>
        </p:txBody>
      </p:sp>
    </p:spTree>
    <p:extLst>
      <p:ext uri="{BB962C8B-B14F-4D97-AF65-F5344CB8AC3E}">
        <p14:creationId xmlns:p14="http://schemas.microsoft.com/office/powerpoint/2010/main" val="361017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a:t>Some new evidence from 2 surveys on reported experiences of discrimination</a:t>
            </a:r>
            <a:br>
              <a:rPr lang="en-GB" sz="1200"/>
            </a:br>
            <a:r>
              <a:rPr lang="en-GB" sz="1200"/>
              <a:t>- EHS, specifically re housing/landlords</a:t>
            </a:r>
            <a:br>
              <a:rPr lang="en-GB" sz="1200"/>
            </a:br>
            <a:r>
              <a:rPr lang="en-GB" sz="1200"/>
              <a:t>- UKHLS, broader range of bases of discrimination</a:t>
            </a:r>
          </a:p>
          <a:p>
            <a:pPr lvl="0"/>
            <a:r>
              <a:rPr lang="en-GB" sz="1200"/>
              <a:t>Also earlier evidence from Poverty &amp; Social Exclusion Survey</a:t>
            </a:r>
          </a:p>
          <a:p>
            <a:pPr lvl="0"/>
            <a:r>
              <a:rPr lang="en-GB" sz="1200"/>
              <a:t>Shows substantial % of BAME groups report discrimination, and much more so those reporting homelessness</a:t>
            </a:r>
          </a:p>
          <a:p>
            <a:pPr lvl="0"/>
            <a:r>
              <a:rPr lang="en-GB" sz="1200"/>
              <a:t>PSE highlighted harassment, also Stop &amp; Search policing</a:t>
            </a:r>
          </a:p>
          <a:p>
            <a:pPr lvl="0"/>
            <a:r>
              <a:rPr lang="en-GB" sz="1200"/>
              <a:t>Statistical models show sig relationship from reported discrimination to higher homeless risk </a:t>
            </a:r>
          </a:p>
        </p:txBody>
      </p:sp>
      <p:sp>
        <p:nvSpPr>
          <p:cNvPr id="4" name="Slide Number Placeholder 3"/>
          <p:cNvSpPr>
            <a:spLocks noGrp="1"/>
          </p:cNvSpPr>
          <p:nvPr>
            <p:ph type="sldNum" sz="quarter" idx="5"/>
          </p:nvPr>
        </p:nvSpPr>
        <p:spPr/>
        <p:txBody>
          <a:bodyPr/>
          <a:lstStyle/>
          <a:p>
            <a:fld id="{BB50252F-8534-4504-9B03-8A12D67B7F78}" type="slidenum">
              <a:rPr lang="en-GB" smtClean="0"/>
              <a:t>14</a:t>
            </a:fld>
            <a:endParaRPr lang="en-GB"/>
          </a:p>
        </p:txBody>
      </p:sp>
    </p:spTree>
    <p:extLst>
      <p:ext uri="{BB962C8B-B14F-4D97-AF65-F5344CB8AC3E}">
        <p14:creationId xmlns:p14="http://schemas.microsoft.com/office/powerpoint/2010/main" val="227442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12FFDC-7D2C-4069-B464-A66763E4EF70}" type="slidenum">
              <a:rPr lang="en-GB" smtClean="0"/>
              <a:t>18</a:t>
            </a:fld>
            <a:endParaRPr lang="en-GB"/>
          </a:p>
        </p:txBody>
      </p:sp>
    </p:spTree>
    <p:extLst>
      <p:ext uri="{BB962C8B-B14F-4D97-AF65-F5344CB8AC3E}">
        <p14:creationId xmlns:p14="http://schemas.microsoft.com/office/powerpoint/2010/main" val="138060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12FFDC-7D2C-4069-B464-A66763E4EF70}" type="slidenum">
              <a:rPr lang="en-GB" smtClean="0"/>
              <a:t>19</a:t>
            </a:fld>
            <a:endParaRPr lang="en-GB"/>
          </a:p>
        </p:txBody>
      </p:sp>
    </p:spTree>
    <p:extLst>
      <p:ext uri="{BB962C8B-B14F-4D97-AF65-F5344CB8AC3E}">
        <p14:creationId xmlns:p14="http://schemas.microsoft.com/office/powerpoint/2010/main" val="380654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SOPHIE AND MICHAEL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If you would like to talk more about anything that was discussed today, please feel free to reach out via email.</a:t>
            </a:r>
            <a:endParaRPr lang="en-GB" sz="1200"/>
          </a:p>
          <a:p>
            <a:endParaRPr lang="en-GB"/>
          </a:p>
        </p:txBody>
      </p:sp>
      <p:sp>
        <p:nvSpPr>
          <p:cNvPr id="4" name="Slide Number Placeholder 3"/>
          <p:cNvSpPr>
            <a:spLocks noGrp="1"/>
          </p:cNvSpPr>
          <p:nvPr>
            <p:ph type="sldNum" sz="quarter" idx="5"/>
          </p:nvPr>
        </p:nvSpPr>
        <p:spPr/>
        <p:txBody>
          <a:bodyPr/>
          <a:lstStyle/>
          <a:p>
            <a:fld id="{BB50252F-8534-4504-9B03-8A12D67B7F78}" type="slidenum">
              <a:rPr lang="en-GB" smtClean="0"/>
              <a:t>21</a:t>
            </a:fld>
            <a:endParaRPr lang="en-GB"/>
          </a:p>
        </p:txBody>
      </p:sp>
    </p:spTree>
    <p:extLst>
      <p:ext uri="{BB962C8B-B14F-4D97-AF65-F5344CB8AC3E}">
        <p14:creationId xmlns:p14="http://schemas.microsoft.com/office/powerpoint/2010/main" val="57843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DCFB-08C2-C2A6-1CCE-FE60EEEF19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937E4C2-4F9D-1AF3-8E7F-79C3A1917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85039E-46B9-122E-2457-5E36D1594896}"/>
              </a:ext>
            </a:extLst>
          </p:cNvPr>
          <p:cNvSpPr>
            <a:spLocks noGrp="1"/>
          </p:cNvSpPr>
          <p:nvPr>
            <p:ph type="dt" sz="half" idx="10"/>
          </p:nvPr>
        </p:nvSpPr>
        <p:spPr/>
        <p:txBody>
          <a:bodyPr/>
          <a:lstStyle/>
          <a:p>
            <a:fld id="{47BF7E9F-320D-43C1-9FA4-E1AA48765DCA}" type="datetimeFigureOut">
              <a:rPr lang="en-GB" smtClean="0"/>
              <a:t>01/05/2024</a:t>
            </a:fld>
            <a:endParaRPr lang="en-GB"/>
          </a:p>
        </p:txBody>
      </p:sp>
      <p:sp>
        <p:nvSpPr>
          <p:cNvPr id="5" name="Footer Placeholder 4">
            <a:extLst>
              <a:ext uri="{FF2B5EF4-FFF2-40B4-BE49-F238E27FC236}">
                <a16:creationId xmlns:a16="http://schemas.microsoft.com/office/drawing/2014/main" id="{49113522-E53C-7400-5BD3-A3561123F5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57A266-8664-A3E0-394D-9BF60A055C08}"/>
              </a:ext>
            </a:extLst>
          </p:cNvPr>
          <p:cNvSpPr>
            <a:spLocks noGrp="1"/>
          </p:cNvSpPr>
          <p:nvPr>
            <p:ph type="sldNum" sz="quarter" idx="12"/>
          </p:nvPr>
        </p:nvSpPr>
        <p:spPr/>
        <p:txBody>
          <a:bodyPr/>
          <a:lstStyle/>
          <a:p>
            <a:fld id="{316F68D7-7F42-40E0-AD02-457CADC37652}" type="slidenum">
              <a:rPr lang="en-GB" smtClean="0"/>
              <a:t>‹#›</a:t>
            </a:fld>
            <a:endParaRPr lang="en-GB"/>
          </a:p>
        </p:txBody>
      </p:sp>
    </p:spTree>
    <p:extLst>
      <p:ext uri="{BB962C8B-B14F-4D97-AF65-F5344CB8AC3E}">
        <p14:creationId xmlns:p14="http://schemas.microsoft.com/office/powerpoint/2010/main" val="318087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BEC9-0891-22B6-79A9-B1345BD710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A37DC4-6B74-E7A7-01D9-05EE9F6488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D0C2E-0B87-555D-FC67-26F30390B927}"/>
              </a:ext>
            </a:extLst>
          </p:cNvPr>
          <p:cNvSpPr>
            <a:spLocks noGrp="1"/>
          </p:cNvSpPr>
          <p:nvPr>
            <p:ph type="dt" sz="half" idx="10"/>
          </p:nvPr>
        </p:nvSpPr>
        <p:spPr/>
        <p:txBody>
          <a:bodyPr/>
          <a:lstStyle/>
          <a:p>
            <a:fld id="{47BF7E9F-320D-43C1-9FA4-E1AA48765DCA}" type="datetimeFigureOut">
              <a:rPr lang="en-GB" smtClean="0"/>
              <a:t>01/05/2024</a:t>
            </a:fld>
            <a:endParaRPr lang="en-GB"/>
          </a:p>
        </p:txBody>
      </p:sp>
      <p:sp>
        <p:nvSpPr>
          <p:cNvPr id="5" name="Footer Placeholder 4">
            <a:extLst>
              <a:ext uri="{FF2B5EF4-FFF2-40B4-BE49-F238E27FC236}">
                <a16:creationId xmlns:a16="http://schemas.microsoft.com/office/drawing/2014/main" id="{79A0AEF5-4EDE-8694-C025-2CBC58CAF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C68AA8-23D8-1E4F-19FC-43FF4A0E4058}"/>
              </a:ext>
            </a:extLst>
          </p:cNvPr>
          <p:cNvSpPr>
            <a:spLocks noGrp="1"/>
          </p:cNvSpPr>
          <p:nvPr>
            <p:ph type="sldNum" sz="quarter" idx="12"/>
          </p:nvPr>
        </p:nvSpPr>
        <p:spPr/>
        <p:txBody>
          <a:bodyPr/>
          <a:lstStyle/>
          <a:p>
            <a:fld id="{316F68D7-7F42-40E0-AD02-457CADC37652}" type="slidenum">
              <a:rPr lang="en-GB" smtClean="0"/>
              <a:t>‹#›</a:t>
            </a:fld>
            <a:endParaRPr lang="en-GB"/>
          </a:p>
        </p:txBody>
      </p:sp>
    </p:spTree>
    <p:extLst>
      <p:ext uri="{BB962C8B-B14F-4D97-AF65-F5344CB8AC3E}">
        <p14:creationId xmlns:p14="http://schemas.microsoft.com/office/powerpoint/2010/main" val="28104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B4210-BF31-31CF-A023-94F384CA21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6DC3AE-FCB6-4619-EB42-BE1C5E9C2B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B2F7E9-59DC-2A65-68B4-50F9FD3EC751}"/>
              </a:ext>
            </a:extLst>
          </p:cNvPr>
          <p:cNvSpPr>
            <a:spLocks noGrp="1"/>
          </p:cNvSpPr>
          <p:nvPr>
            <p:ph type="dt" sz="half" idx="10"/>
          </p:nvPr>
        </p:nvSpPr>
        <p:spPr/>
        <p:txBody>
          <a:bodyPr/>
          <a:lstStyle/>
          <a:p>
            <a:fld id="{47BF7E9F-320D-43C1-9FA4-E1AA48765DCA}" type="datetimeFigureOut">
              <a:rPr lang="en-GB" smtClean="0"/>
              <a:t>01/05/2024</a:t>
            </a:fld>
            <a:endParaRPr lang="en-GB"/>
          </a:p>
        </p:txBody>
      </p:sp>
      <p:sp>
        <p:nvSpPr>
          <p:cNvPr id="5" name="Footer Placeholder 4">
            <a:extLst>
              <a:ext uri="{FF2B5EF4-FFF2-40B4-BE49-F238E27FC236}">
                <a16:creationId xmlns:a16="http://schemas.microsoft.com/office/drawing/2014/main" id="{84E1A109-F1D6-51D3-1A77-8CB0A1250A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BB8851-313F-A777-0C3F-F5723D518A94}"/>
              </a:ext>
            </a:extLst>
          </p:cNvPr>
          <p:cNvSpPr>
            <a:spLocks noGrp="1"/>
          </p:cNvSpPr>
          <p:nvPr>
            <p:ph type="sldNum" sz="quarter" idx="12"/>
          </p:nvPr>
        </p:nvSpPr>
        <p:spPr/>
        <p:txBody>
          <a:bodyPr/>
          <a:lstStyle/>
          <a:p>
            <a:fld id="{316F68D7-7F42-40E0-AD02-457CADC37652}" type="slidenum">
              <a:rPr lang="en-GB" smtClean="0"/>
              <a:t>‹#›</a:t>
            </a:fld>
            <a:endParaRPr lang="en-GB"/>
          </a:p>
        </p:txBody>
      </p:sp>
    </p:spTree>
    <p:extLst>
      <p:ext uri="{BB962C8B-B14F-4D97-AF65-F5344CB8AC3E}">
        <p14:creationId xmlns:p14="http://schemas.microsoft.com/office/powerpoint/2010/main" val="220444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239976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380117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90D5-A0DE-7603-BB92-A1E3C705E3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994C30-748B-72F6-9418-78744AA17C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4F09F4-77A3-468A-FCB1-070D35C2D50F}"/>
              </a:ext>
            </a:extLst>
          </p:cNvPr>
          <p:cNvSpPr>
            <a:spLocks noGrp="1"/>
          </p:cNvSpPr>
          <p:nvPr>
            <p:ph type="dt" sz="half" idx="10"/>
          </p:nvPr>
        </p:nvSpPr>
        <p:spPr/>
        <p:txBody>
          <a:bodyPr/>
          <a:lstStyle/>
          <a:p>
            <a:fld id="{47BF7E9F-320D-43C1-9FA4-E1AA48765DCA}" type="datetimeFigureOut">
              <a:rPr lang="en-GB" smtClean="0"/>
              <a:t>01/05/2024</a:t>
            </a:fld>
            <a:endParaRPr lang="en-GB"/>
          </a:p>
        </p:txBody>
      </p:sp>
      <p:sp>
        <p:nvSpPr>
          <p:cNvPr id="5" name="Footer Placeholder 4">
            <a:extLst>
              <a:ext uri="{FF2B5EF4-FFF2-40B4-BE49-F238E27FC236}">
                <a16:creationId xmlns:a16="http://schemas.microsoft.com/office/drawing/2014/main" id="{9592F495-3301-BC20-BC9D-2924746D67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1B6789-FB06-DF1D-ED55-E567DAC178D1}"/>
              </a:ext>
            </a:extLst>
          </p:cNvPr>
          <p:cNvSpPr>
            <a:spLocks noGrp="1"/>
          </p:cNvSpPr>
          <p:nvPr>
            <p:ph type="sldNum" sz="quarter" idx="12"/>
          </p:nvPr>
        </p:nvSpPr>
        <p:spPr/>
        <p:txBody>
          <a:bodyPr/>
          <a:lstStyle/>
          <a:p>
            <a:fld id="{316F68D7-7F42-40E0-AD02-457CADC37652}" type="slidenum">
              <a:rPr lang="en-GB" smtClean="0"/>
              <a:t>‹#›</a:t>
            </a:fld>
            <a:endParaRPr lang="en-GB"/>
          </a:p>
        </p:txBody>
      </p:sp>
    </p:spTree>
    <p:extLst>
      <p:ext uri="{BB962C8B-B14F-4D97-AF65-F5344CB8AC3E}">
        <p14:creationId xmlns:p14="http://schemas.microsoft.com/office/powerpoint/2010/main" val="337275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80A8-D12A-69EE-3951-A188A48567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C20D8D-4088-5985-B6F4-CD0A62EE465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D6E945-B043-9048-9ACA-CACAB8162AEF}"/>
              </a:ext>
            </a:extLst>
          </p:cNvPr>
          <p:cNvSpPr>
            <a:spLocks noGrp="1"/>
          </p:cNvSpPr>
          <p:nvPr>
            <p:ph type="dt" sz="half" idx="10"/>
          </p:nvPr>
        </p:nvSpPr>
        <p:spPr/>
        <p:txBody>
          <a:bodyPr/>
          <a:lstStyle/>
          <a:p>
            <a:fld id="{47BF7E9F-320D-43C1-9FA4-E1AA48765DCA}" type="datetimeFigureOut">
              <a:rPr lang="en-GB" smtClean="0"/>
              <a:t>01/05/2024</a:t>
            </a:fld>
            <a:endParaRPr lang="en-GB"/>
          </a:p>
        </p:txBody>
      </p:sp>
      <p:sp>
        <p:nvSpPr>
          <p:cNvPr id="5" name="Footer Placeholder 4">
            <a:extLst>
              <a:ext uri="{FF2B5EF4-FFF2-40B4-BE49-F238E27FC236}">
                <a16:creationId xmlns:a16="http://schemas.microsoft.com/office/drawing/2014/main" id="{DBC4BB25-7602-BC00-E1D0-669BEDD04F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059C20-B1F1-DAA9-BF54-FABA7F1CBE96}"/>
              </a:ext>
            </a:extLst>
          </p:cNvPr>
          <p:cNvSpPr>
            <a:spLocks noGrp="1"/>
          </p:cNvSpPr>
          <p:nvPr>
            <p:ph type="sldNum" sz="quarter" idx="12"/>
          </p:nvPr>
        </p:nvSpPr>
        <p:spPr/>
        <p:txBody>
          <a:bodyPr/>
          <a:lstStyle/>
          <a:p>
            <a:fld id="{316F68D7-7F42-40E0-AD02-457CADC37652}" type="slidenum">
              <a:rPr lang="en-GB" smtClean="0"/>
              <a:t>‹#›</a:t>
            </a:fld>
            <a:endParaRPr lang="en-GB"/>
          </a:p>
        </p:txBody>
      </p:sp>
    </p:spTree>
    <p:extLst>
      <p:ext uri="{BB962C8B-B14F-4D97-AF65-F5344CB8AC3E}">
        <p14:creationId xmlns:p14="http://schemas.microsoft.com/office/powerpoint/2010/main" val="3478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63C8-2B7D-A9DB-E36D-848518B68E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1AC917-8FC9-F168-2F0D-656AF0BB75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06D709-7D45-C9D6-4102-38DE6033EC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F12581-627A-AA5F-FA36-54B33A3F1F77}"/>
              </a:ext>
            </a:extLst>
          </p:cNvPr>
          <p:cNvSpPr>
            <a:spLocks noGrp="1"/>
          </p:cNvSpPr>
          <p:nvPr>
            <p:ph type="dt" sz="half" idx="10"/>
          </p:nvPr>
        </p:nvSpPr>
        <p:spPr/>
        <p:txBody>
          <a:bodyPr/>
          <a:lstStyle/>
          <a:p>
            <a:fld id="{47BF7E9F-320D-43C1-9FA4-E1AA48765DCA}" type="datetimeFigureOut">
              <a:rPr lang="en-GB" smtClean="0"/>
              <a:t>01/05/2024</a:t>
            </a:fld>
            <a:endParaRPr lang="en-GB"/>
          </a:p>
        </p:txBody>
      </p:sp>
      <p:sp>
        <p:nvSpPr>
          <p:cNvPr id="6" name="Footer Placeholder 5">
            <a:extLst>
              <a:ext uri="{FF2B5EF4-FFF2-40B4-BE49-F238E27FC236}">
                <a16:creationId xmlns:a16="http://schemas.microsoft.com/office/drawing/2014/main" id="{26494B8D-DC97-8FFC-57BF-017BF1B017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C4CBF8-2FAE-6A6D-96B3-156E8722AEAA}"/>
              </a:ext>
            </a:extLst>
          </p:cNvPr>
          <p:cNvSpPr>
            <a:spLocks noGrp="1"/>
          </p:cNvSpPr>
          <p:nvPr>
            <p:ph type="sldNum" sz="quarter" idx="12"/>
          </p:nvPr>
        </p:nvSpPr>
        <p:spPr/>
        <p:txBody>
          <a:bodyPr/>
          <a:lstStyle/>
          <a:p>
            <a:fld id="{316F68D7-7F42-40E0-AD02-457CADC37652}" type="slidenum">
              <a:rPr lang="en-GB" smtClean="0"/>
              <a:t>‹#›</a:t>
            </a:fld>
            <a:endParaRPr lang="en-GB"/>
          </a:p>
        </p:txBody>
      </p:sp>
    </p:spTree>
    <p:extLst>
      <p:ext uri="{BB962C8B-B14F-4D97-AF65-F5344CB8AC3E}">
        <p14:creationId xmlns:p14="http://schemas.microsoft.com/office/powerpoint/2010/main" val="227736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02BA-1B8F-03D2-DBBF-1ECC168456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7DC5D5-B6E1-9CF6-5D8A-93F8D6885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A83C1C-CC8A-3658-B0E8-90249DC822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44661C-CDFB-534B-C13E-58D972DA0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518D3-D760-D79D-177A-AD2F71A07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B3D02B-3875-109F-150E-25C629470AE2}"/>
              </a:ext>
            </a:extLst>
          </p:cNvPr>
          <p:cNvSpPr>
            <a:spLocks noGrp="1"/>
          </p:cNvSpPr>
          <p:nvPr>
            <p:ph type="dt" sz="half" idx="10"/>
          </p:nvPr>
        </p:nvSpPr>
        <p:spPr/>
        <p:txBody>
          <a:bodyPr/>
          <a:lstStyle/>
          <a:p>
            <a:fld id="{47BF7E9F-320D-43C1-9FA4-E1AA48765DCA}" type="datetimeFigureOut">
              <a:rPr lang="en-GB" smtClean="0"/>
              <a:t>01/05/2024</a:t>
            </a:fld>
            <a:endParaRPr lang="en-GB"/>
          </a:p>
        </p:txBody>
      </p:sp>
      <p:sp>
        <p:nvSpPr>
          <p:cNvPr id="8" name="Footer Placeholder 7">
            <a:extLst>
              <a:ext uri="{FF2B5EF4-FFF2-40B4-BE49-F238E27FC236}">
                <a16:creationId xmlns:a16="http://schemas.microsoft.com/office/drawing/2014/main" id="{EA4F9444-5B52-8B7B-B388-E449F0DD34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925CE4-81A7-CBE3-CC36-E80592FFBCAB}"/>
              </a:ext>
            </a:extLst>
          </p:cNvPr>
          <p:cNvSpPr>
            <a:spLocks noGrp="1"/>
          </p:cNvSpPr>
          <p:nvPr>
            <p:ph type="sldNum" sz="quarter" idx="12"/>
          </p:nvPr>
        </p:nvSpPr>
        <p:spPr/>
        <p:txBody>
          <a:bodyPr/>
          <a:lstStyle/>
          <a:p>
            <a:fld id="{316F68D7-7F42-40E0-AD02-457CADC37652}" type="slidenum">
              <a:rPr lang="en-GB" smtClean="0"/>
              <a:t>‹#›</a:t>
            </a:fld>
            <a:endParaRPr lang="en-GB"/>
          </a:p>
        </p:txBody>
      </p:sp>
    </p:spTree>
    <p:extLst>
      <p:ext uri="{BB962C8B-B14F-4D97-AF65-F5344CB8AC3E}">
        <p14:creationId xmlns:p14="http://schemas.microsoft.com/office/powerpoint/2010/main" val="8393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D487-8387-C5A4-85E1-3B8585FE7F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B0C7C3-A562-A979-90A0-852DB737B2F7}"/>
              </a:ext>
            </a:extLst>
          </p:cNvPr>
          <p:cNvSpPr>
            <a:spLocks noGrp="1"/>
          </p:cNvSpPr>
          <p:nvPr>
            <p:ph type="dt" sz="half" idx="10"/>
          </p:nvPr>
        </p:nvSpPr>
        <p:spPr/>
        <p:txBody>
          <a:bodyPr/>
          <a:lstStyle/>
          <a:p>
            <a:fld id="{47BF7E9F-320D-43C1-9FA4-E1AA48765DCA}" type="datetimeFigureOut">
              <a:rPr lang="en-GB" smtClean="0"/>
              <a:t>01/05/2024</a:t>
            </a:fld>
            <a:endParaRPr lang="en-GB"/>
          </a:p>
        </p:txBody>
      </p:sp>
      <p:sp>
        <p:nvSpPr>
          <p:cNvPr id="4" name="Footer Placeholder 3">
            <a:extLst>
              <a:ext uri="{FF2B5EF4-FFF2-40B4-BE49-F238E27FC236}">
                <a16:creationId xmlns:a16="http://schemas.microsoft.com/office/drawing/2014/main" id="{B75BE7F4-FF02-4CB1-B306-E4BD9C3B01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61C54B-D665-A40F-6274-5DAEB439CF71}"/>
              </a:ext>
            </a:extLst>
          </p:cNvPr>
          <p:cNvSpPr>
            <a:spLocks noGrp="1"/>
          </p:cNvSpPr>
          <p:nvPr>
            <p:ph type="sldNum" sz="quarter" idx="12"/>
          </p:nvPr>
        </p:nvSpPr>
        <p:spPr/>
        <p:txBody>
          <a:bodyPr/>
          <a:lstStyle/>
          <a:p>
            <a:fld id="{316F68D7-7F42-40E0-AD02-457CADC37652}" type="slidenum">
              <a:rPr lang="en-GB" smtClean="0"/>
              <a:t>‹#›</a:t>
            </a:fld>
            <a:endParaRPr lang="en-GB"/>
          </a:p>
        </p:txBody>
      </p:sp>
    </p:spTree>
    <p:extLst>
      <p:ext uri="{BB962C8B-B14F-4D97-AF65-F5344CB8AC3E}">
        <p14:creationId xmlns:p14="http://schemas.microsoft.com/office/powerpoint/2010/main" val="242923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5FB3A1-1D26-9A67-62D9-857A107B39EB}"/>
              </a:ext>
            </a:extLst>
          </p:cNvPr>
          <p:cNvSpPr>
            <a:spLocks noGrp="1"/>
          </p:cNvSpPr>
          <p:nvPr>
            <p:ph type="dt" sz="half" idx="10"/>
          </p:nvPr>
        </p:nvSpPr>
        <p:spPr/>
        <p:txBody>
          <a:bodyPr/>
          <a:lstStyle/>
          <a:p>
            <a:fld id="{47BF7E9F-320D-43C1-9FA4-E1AA48765DCA}" type="datetimeFigureOut">
              <a:rPr lang="en-GB" smtClean="0"/>
              <a:t>01/05/2024</a:t>
            </a:fld>
            <a:endParaRPr lang="en-GB"/>
          </a:p>
        </p:txBody>
      </p:sp>
      <p:sp>
        <p:nvSpPr>
          <p:cNvPr id="3" name="Footer Placeholder 2">
            <a:extLst>
              <a:ext uri="{FF2B5EF4-FFF2-40B4-BE49-F238E27FC236}">
                <a16:creationId xmlns:a16="http://schemas.microsoft.com/office/drawing/2014/main" id="{448FCA3B-8891-166B-AF44-03D5D12818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4D6D29-3743-49F8-CB2E-FED8D25A6309}"/>
              </a:ext>
            </a:extLst>
          </p:cNvPr>
          <p:cNvSpPr>
            <a:spLocks noGrp="1"/>
          </p:cNvSpPr>
          <p:nvPr>
            <p:ph type="sldNum" sz="quarter" idx="12"/>
          </p:nvPr>
        </p:nvSpPr>
        <p:spPr/>
        <p:txBody>
          <a:bodyPr/>
          <a:lstStyle/>
          <a:p>
            <a:fld id="{316F68D7-7F42-40E0-AD02-457CADC37652}" type="slidenum">
              <a:rPr lang="en-GB" smtClean="0"/>
              <a:t>‹#›</a:t>
            </a:fld>
            <a:endParaRPr lang="en-GB"/>
          </a:p>
        </p:txBody>
      </p:sp>
    </p:spTree>
    <p:extLst>
      <p:ext uri="{BB962C8B-B14F-4D97-AF65-F5344CB8AC3E}">
        <p14:creationId xmlns:p14="http://schemas.microsoft.com/office/powerpoint/2010/main" val="268810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C28B-A43B-F2B6-8962-BE0F778A15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E511C6-8AF9-FE40-940F-547FC0C13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9B8447-2D3B-01A5-5BAB-B94C01D22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FE505-39DD-5EF1-D2FE-DF7C98FE2959}"/>
              </a:ext>
            </a:extLst>
          </p:cNvPr>
          <p:cNvSpPr>
            <a:spLocks noGrp="1"/>
          </p:cNvSpPr>
          <p:nvPr>
            <p:ph type="dt" sz="half" idx="10"/>
          </p:nvPr>
        </p:nvSpPr>
        <p:spPr/>
        <p:txBody>
          <a:bodyPr/>
          <a:lstStyle/>
          <a:p>
            <a:fld id="{47BF7E9F-320D-43C1-9FA4-E1AA48765DCA}" type="datetimeFigureOut">
              <a:rPr lang="en-GB" smtClean="0"/>
              <a:t>01/05/2024</a:t>
            </a:fld>
            <a:endParaRPr lang="en-GB"/>
          </a:p>
        </p:txBody>
      </p:sp>
      <p:sp>
        <p:nvSpPr>
          <p:cNvPr id="6" name="Footer Placeholder 5">
            <a:extLst>
              <a:ext uri="{FF2B5EF4-FFF2-40B4-BE49-F238E27FC236}">
                <a16:creationId xmlns:a16="http://schemas.microsoft.com/office/drawing/2014/main" id="{E3F99F3F-6593-39D7-924F-6D6B7DBA95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EEB723-0536-AF64-0A86-8ABE564BF93E}"/>
              </a:ext>
            </a:extLst>
          </p:cNvPr>
          <p:cNvSpPr>
            <a:spLocks noGrp="1"/>
          </p:cNvSpPr>
          <p:nvPr>
            <p:ph type="sldNum" sz="quarter" idx="12"/>
          </p:nvPr>
        </p:nvSpPr>
        <p:spPr/>
        <p:txBody>
          <a:bodyPr/>
          <a:lstStyle/>
          <a:p>
            <a:fld id="{316F68D7-7F42-40E0-AD02-457CADC37652}" type="slidenum">
              <a:rPr lang="en-GB" smtClean="0"/>
              <a:t>‹#›</a:t>
            </a:fld>
            <a:endParaRPr lang="en-GB"/>
          </a:p>
        </p:txBody>
      </p:sp>
    </p:spTree>
    <p:extLst>
      <p:ext uri="{BB962C8B-B14F-4D97-AF65-F5344CB8AC3E}">
        <p14:creationId xmlns:p14="http://schemas.microsoft.com/office/powerpoint/2010/main" val="175019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2C59-B15C-5E85-B778-19E986BD5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938E1F-CC9C-89CE-87A0-EC289C6A9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2ED45D-96E3-2E59-6F45-F4745C654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224B6-51D1-4194-17A9-1E9176A4405A}"/>
              </a:ext>
            </a:extLst>
          </p:cNvPr>
          <p:cNvSpPr>
            <a:spLocks noGrp="1"/>
          </p:cNvSpPr>
          <p:nvPr>
            <p:ph type="dt" sz="half" idx="10"/>
          </p:nvPr>
        </p:nvSpPr>
        <p:spPr/>
        <p:txBody>
          <a:bodyPr/>
          <a:lstStyle/>
          <a:p>
            <a:fld id="{47BF7E9F-320D-43C1-9FA4-E1AA48765DCA}" type="datetimeFigureOut">
              <a:rPr lang="en-GB" smtClean="0"/>
              <a:t>01/05/2024</a:t>
            </a:fld>
            <a:endParaRPr lang="en-GB"/>
          </a:p>
        </p:txBody>
      </p:sp>
      <p:sp>
        <p:nvSpPr>
          <p:cNvPr id="6" name="Footer Placeholder 5">
            <a:extLst>
              <a:ext uri="{FF2B5EF4-FFF2-40B4-BE49-F238E27FC236}">
                <a16:creationId xmlns:a16="http://schemas.microsoft.com/office/drawing/2014/main" id="{0CAFF7D9-8EE9-F35C-FF85-13D4979FF9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3611BA-EC27-D3AD-1542-FC544842032F}"/>
              </a:ext>
            </a:extLst>
          </p:cNvPr>
          <p:cNvSpPr>
            <a:spLocks noGrp="1"/>
          </p:cNvSpPr>
          <p:nvPr>
            <p:ph type="sldNum" sz="quarter" idx="12"/>
          </p:nvPr>
        </p:nvSpPr>
        <p:spPr/>
        <p:txBody>
          <a:bodyPr/>
          <a:lstStyle/>
          <a:p>
            <a:fld id="{316F68D7-7F42-40E0-AD02-457CADC37652}" type="slidenum">
              <a:rPr lang="en-GB" smtClean="0"/>
              <a:t>‹#›</a:t>
            </a:fld>
            <a:endParaRPr lang="en-GB"/>
          </a:p>
        </p:txBody>
      </p:sp>
    </p:spTree>
    <p:extLst>
      <p:ext uri="{BB962C8B-B14F-4D97-AF65-F5344CB8AC3E}">
        <p14:creationId xmlns:p14="http://schemas.microsoft.com/office/powerpoint/2010/main" val="420051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2798C0-6D81-169E-F47A-11BFC15D4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E3A4EE-74B6-38BD-F114-330EACBF3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158992-280C-9978-A7CE-5DB614F3BC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BF7E9F-320D-43C1-9FA4-E1AA48765DCA}" type="datetimeFigureOut">
              <a:rPr lang="en-GB" smtClean="0"/>
              <a:t>01/05/2024</a:t>
            </a:fld>
            <a:endParaRPr lang="en-GB"/>
          </a:p>
        </p:txBody>
      </p:sp>
      <p:sp>
        <p:nvSpPr>
          <p:cNvPr id="5" name="Footer Placeholder 4">
            <a:extLst>
              <a:ext uri="{FF2B5EF4-FFF2-40B4-BE49-F238E27FC236}">
                <a16:creationId xmlns:a16="http://schemas.microsoft.com/office/drawing/2014/main" id="{0B81D9F2-6228-7718-2C40-337D77D55A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744ADD9-3143-4E33-5262-0617AC97C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6F68D7-7F42-40E0-AD02-457CADC37652}" type="slidenum">
              <a:rPr lang="en-GB" smtClean="0"/>
              <a:t>‹#›</a:t>
            </a:fld>
            <a:endParaRPr lang="en-GB"/>
          </a:p>
        </p:txBody>
      </p:sp>
    </p:spTree>
    <p:extLst>
      <p:ext uri="{BB962C8B-B14F-4D97-AF65-F5344CB8AC3E}">
        <p14:creationId xmlns:p14="http://schemas.microsoft.com/office/powerpoint/2010/main" val="2354334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tif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em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henri@pathwayhousingsolutions.org.uk"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 iceberg, visible above and below the water line">
            <a:extLst>
              <a:ext uri="{FF2B5EF4-FFF2-40B4-BE49-F238E27FC236}">
                <a16:creationId xmlns:a16="http://schemas.microsoft.com/office/drawing/2014/main" id="{3320BB22-8C10-278F-3F7C-ACF8C1F5B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363" y="549275"/>
            <a:ext cx="5111750" cy="5111750"/>
          </a:xfrm>
          <a:prstGeom prst="rect">
            <a:avLst/>
          </a:prstGeom>
          <a:extLst>
            <a:ext uri="{909E8E84-426E-40DD-AFC4-6F175D3DCCD1}">
              <a14:hiddenFill xmlns:a14="http://schemas.microsoft.com/office/drawing/2010/main">
                <a:solidFill>
                  <a:srgbClr val="FFFFFF"/>
                </a:solidFill>
              </a14:hiddenFill>
            </a:ext>
          </a:extLst>
        </p:spPr>
      </p:pic>
      <p:pic>
        <p:nvPicPr>
          <p:cNvPr id="9" name="image3.png">
            <a:extLst>
              <a:ext uri="{FF2B5EF4-FFF2-40B4-BE49-F238E27FC236}">
                <a16:creationId xmlns:a16="http://schemas.microsoft.com/office/drawing/2014/main" id="{5BC2CEC8-D243-07C5-1F78-1DC6CEC00969}"/>
              </a:ext>
            </a:extLst>
          </p:cNvPr>
          <p:cNvPicPr/>
          <p:nvPr/>
        </p:nvPicPr>
        <p:blipFill>
          <a:blip r:embed="rId3">
            <a:clrChange>
              <a:clrFrom>
                <a:srgbClr val="FFFFFF"/>
              </a:clrFrom>
              <a:clrTo>
                <a:srgbClr val="FFFFFF">
                  <a:alpha val="0"/>
                </a:srgbClr>
              </a:clrTo>
            </a:clrChange>
          </a:blip>
          <a:srcRect/>
          <a:stretch>
            <a:fillRect/>
          </a:stretch>
        </p:blipFill>
        <p:spPr>
          <a:xfrm>
            <a:off x="7060992" y="5568877"/>
            <a:ext cx="2223348" cy="1111999"/>
          </a:xfrm>
          <a:prstGeom prst="rect">
            <a:avLst/>
          </a:prstGeom>
        </p:spPr>
      </p:pic>
      <p:sp>
        <p:nvSpPr>
          <p:cNvPr id="6" name="Title 5">
            <a:extLst>
              <a:ext uri="{FF2B5EF4-FFF2-40B4-BE49-F238E27FC236}">
                <a16:creationId xmlns:a16="http://schemas.microsoft.com/office/drawing/2014/main" id="{C1595830-D87D-7934-031A-D90AEE23A7ED}"/>
              </a:ext>
            </a:extLst>
          </p:cNvPr>
          <p:cNvSpPr>
            <a:spLocks noGrp="1"/>
          </p:cNvSpPr>
          <p:nvPr>
            <p:ph type="ctrTitle"/>
          </p:nvPr>
        </p:nvSpPr>
        <p:spPr>
          <a:xfrm>
            <a:off x="321614" y="2208480"/>
            <a:ext cx="6665912" cy="3438159"/>
          </a:xfrm>
        </p:spPr>
        <p:txBody>
          <a:bodyPr wrap="square" anchor="b">
            <a:normAutofit/>
          </a:bodyPr>
          <a:lstStyle/>
          <a:p>
            <a:pPr algn="l"/>
            <a:r>
              <a:rPr lang="en-GB" sz="4200" b="1" dirty="0">
                <a:latin typeface="Roboto Condensed" panose="02000000000000000000" pitchFamily="2" charset="0"/>
                <a:ea typeface="Roboto Condensed" panose="02000000000000000000" pitchFamily="2" charset="0"/>
              </a:rPr>
              <a:t>HIDDEN VOICES: Phase 1</a:t>
            </a:r>
            <a:br>
              <a:rPr lang="en-GB" sz="4200" b="1" dirty="0">
                <a:latin typeface="Roboto Condensed" panose="02000000000000000000" pitchFamily="2" charset="0"/>
                <a:ea typeface="Roboto Condensed" panose="02000000000000000000" pitchFamily="2" charset="0"/>
              </a:rPr>
            </a:br>
            <a:br>
              <a:rPr lang="en-GB" sz="4200" b="1" dirty="0">
                <a:latin typeface="Roboto Condensed" panose="02000000000000000000" pitchFamily="2" charset="0"/>
                <a:ea typeface="Roboto Condensed" panose="02000000000000000000" pitchFamily="2" charset="0"/>
              </a:rPr>
            </a:br>
            <a:r>
              <a:rPr lang="en-GB" sz="4200" b="1" dirty="0">
                <a:latin typeface="Roboto Condensed" panose="02000000000000000000" pitchFamily="2" charset="0"/>
                <a:ea typeface="Roboto Condensed" panose="02000000000000000000" pitchFamily="2" charset="0"/>
              </a:rPr>
              <a:t>Research on Racial Inequality Housing &amp; Homelessness:</a:t>
            </a:r>
          </a:p>
        </p:txBody>
      </p:sp>
      <p:sp>
        <p:nvSpPr>
          <p:cNvPr id="5" name="Content Placeholder 4">
            <a:extLst>
              <a:ext uri="{FF2B5EF4-FFF2-40B4-BE49-F238E27FC236}">
                <a16:creationId xmlns:a16="http://schemas.microsoft.com/office/drawing/2014/main" id="{47B3BB87-31D3-8A80-8605-1FE1E36EF4A5}"/>
              </a:ext>
            </a:extLst>
          </p:cNvPr>
          <p:cNvSpPr>
            <a:spLocks noGrp="1"/>
          </p:cNvSpPr>
          <p:nvPr>
            <p:ph type="subTitle" idx="1"/>
          </p:nvPr>
        </p:nvSpPr>
        <p:spPr>
          <a:xfrm>
            <a:off x="248148" y="5268367"/>
            <a:ext cx="6316623" cy="1320361"/>
          </a:xfrm>
        </p:spPr>
        <p:txBody>
          <a:bodyPr wrap="square" anchor="t">
            <a:normAutofit/>
          </a:bodyPr>
          <a:lstStyle/>
          <a:p>
            <a:pPr marL="0" lvl="0" indent="0" algn="l">
              <a:buNone/>
            </a:pPr>
            <a:endParaRPr lang="en-GB" sz="2200" dirty="0">
              <a:solidFill>
                <a:schemeClr val="tx1">
                  <a:alpha val="60000"/>
                </a:schemeClr>
              </a:solidFill>
              <a:effectLst/>
              <a:latin typeface="Times New Roman" panose="02020603050405020304" pitchFamily="18" charset="0"/>
              <a:ea typeface="Times New Roman" panose="02020603050405020304" pitchFamily="18" charset="0"/>
            </a:endParaRPr>
          </a:p>
          <a:p>
            <a:pPr marL="0" lvl="0" indent="0" algn="l">
              <a:buNone/>
            </a:pPr>
            <a:r>
              <a:rPr lang="en-GB" b="1" dirty="0">
                <a:solidFill>
                  <a:schemeClr val="tx1">
                    <a:alpha val="60000"/>
                  </a:schemeClr>
                </a:solidFill>
                <a:effectLst/>
                <a:latin typeface="Roboto Condensed" panose="02000000000000000000" pitchFamily="2" charset="0"/>
                <a:ea typeface="Roboto Condensed" panose="02000000000000000000" pitchFamily="2" charset="0"/>
              </a:rPr>
              <a:t>Henri Baptiste    </a:t>
            </a:r>
            <a:r>
              <a:rPr lang="en-GB" dirty="0">
                <a:solidFill>
                  <a:schemeClr val="tx1">
                    <a:alpha val="60000"/>
                  </a:schemeClr>
                </a:solidFill>
                <a:effectLst/>
                <a:latin typeface="Roboto Condensed" panose="02000000000000000000" pitchFamily="2" charset="0"/>
                <a:ea typeface="Roboto Condensed" panose="02000000000000000000" pitchFamily="2" charset="0"/>
              </a:rPr>
              <a:t>Pathway Housing Solutions</a:t>
            </a:r>
          </a:p>
          <a:p>
            <a:pPr marL="0" lvl="0" indent="0" algn="l">
              <a:buNone/>
            </a:pPr>
            <a:endParaRPr lang="en-GB" sz="2200" dirty="0">
              <a:solidFill>
                <a:schemeClr val="tx1">
                  <a:alpha val="60000"/>
                </a:schemeClr>
              </a:solidFill>
              <a:latin typeface="Roboto Condensed" panose="02000000000000000000" pitchFamily="2" charset="0"/>
              <a:ea typeface="Roboto Condensed" panose="02000000000000000000" pitchFamily="2" charset="0"/>
            </a:endParaRPr>
          </a:p>
          <a:p>
            <a:pPr marL="0" lvl="0" indent="0" algn="l">
              <a:buNone/>
            </a:pPr>
            <a:endParaRPr lang="en-GB" sz="2200" dirty="0">
              <a:solidFill>
                <a:schemeClr val="tx1">
                  <a:alpha val="60000"/>
                </a:schemeClr>
              </a:solidFill>
              <a:effectLst/>
              <a:latin typeface="Roboto Condensed" panose="02000000000000000000" pitchFamily="2" charset="0"/>
              <a:ea typeface="Roboto Condensed" panose="02000000000000000000" pitchFamily="2" charset="0"/>
            </a:endParaRPr>
          </a:p>
          <a:p>
            <a:pPr marL="0" indent="0" algn="l">
              <a:buNone/>
            </a:pPr>
            <a:endParaRPr lang="en-GB" sz="2200" b="1" dirty="0">
              <a:solidFill>
                <a:schemeClr val="tx1">
                  <a:alpha val="60000"/>
                </a:schemeClr>
              </a:solidFill>
              <a:latin typeface="Roboto Condensed" panose="02000000000000000000" pitchFamily="2" charset="0"/>
              <a:ea typeface="Roboto Condensed" panose="02000000000000000000" pitchFamily="2" charset="0"/>
            </a:endParaRPr>
          </a:p>
        </p:txBody>
      </p:sp>
      <p:sp>
        <p:nvSpPr>
          <p:cNvPr id="7" name="TextBox 6">
            <a:extLst>
              <a:ext uri="{FF2B5EF4-FFF2-40B4-BE49-F238E27FC236}">
                <a16:creationId xmlns:a16="http://schemas.microsoft.com/office/drawing/2014/main" id="{1306F17A-5836-BF4E-94DE-F83B2A8A5BDC}"/>
              </a:ext>
            </a:extLst>
          </p:cNvPr>
          <p:cNvSpPr txBox="1"/>
          <p:nvPr/>
        </p:nvSpPr>
        <p:spPr>
          <a:xfrm>
            <a:off x="277217" y="6151180"/>
            <a:ext cx="6096000" cy="461665"/>
          </a:xfrm>
          <a:prstGeom prst="rect">
            <a:avLst/>
          </a:prstGeom>
          <a:noFill/>
        </p:spPr>
        <p:txBody>
          <a:bodyPr wrap="square">
            <a:spAutoFit/>
          </a:bodyPr>
          <a:lstStyle/>
          <a:p>
            <a:pPr marL="0" lvl="0" indent="0" algn="l">
              <a:buNone/>
            </a:pPr>
            <a:r>
              <a:rPr lang="en-GB" sz="2400" b="1" dirty="0">
                <a:solidFill>
                  <a:schemeClr val="tx1">
                    <a:alpha val="60000"/>
                  </a:schemeClr>
                </a:solidFill>
                <a:latin typeface="Roboto Condensed" panose="02000000000000000000" pitchFamily="2" charset="0"/>
                <a:ea typeface="Roboto Condensed" panose="02000000000000000000" pitchFamily="2" charset="0"/>
              </a:rPr>
              <a:t>Dr Nick Clare    </a:t>
            </a:r>
            <a:r>
              <a:rPr lang="en-GB" sz="2400" dirty="0">
                <a:solidFill>
                  <a:schemeClr val="tx1">
                    <a:alpha val="60000"/>
                  </a:schemeClr>
                </a:solidFill>
                <a:latin typeface="Roboto Condensed" panose="02000000000000000000" pitchFamily="2" charset="0"/>
                <a:ea typeface="Roboto Condensed" panose="02000000000000000000" pitchFamily="2" charset="0"/>
              </a:rPr>
              <a:t>  University of Nottingham</a:t>
            </a:r>
          </a:p>
        </p:txBody>
      </p:sp>
      <p:pic>
        <p:nvPicPr>
          <p:cNvPr id="3" name="Picture 2">
            <a:extLst>
              <a:ext uri="{FF2B5EF4-FFF2-40B4-BE49-F238E27FC236}">
                <a16:creationId xmlns:a16="http://schemas.microsoft.com/office/drawing/2014/main" id="{D0A1A4B8-559E-12AD-C238-A8F26927A6D2}"/>
              </a:ext>
            </a:extLst>
          </p:cNvPr>
          <p:cNvPicPr>
            <a:picLocks noChangeAspect="1"/>
          </p:cNvPicPr>
          <p:nvPr/>
        </p:nvPicPr>
        <p:blipFill rotWithShape="1">
          <a:blip r:embed="rId4"/>
          <a:srcRect t="7883" b="13285"/>
          <a:stretch/>
        </p:blipFill>
        <p:spPr bwMode="auto">
          <a:xfrm>
            <a:off x="506478" y="200401"/>
            <a:ext cx="2433135" cy="2825576"/>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1BA95377-AA5F-A525-8ED6-49019F834D51}"/>
              </a:ext>
            </a:extLst>
          </p:cNvPr>
          <p:cNvPicPr>
            <a:picLocks noChangeAspect="1"/>
          </p:cNvPicPr>
          <p:nvPr/>
        </p:nvPicPr>
        <p:blipFill>
          <a:blip r:embed="rId5"/>
          <a:stretch>
            <a:fillRect/>
          </a:stretch>
        </p:blipFill>
        <p:spPr>
          <a:xfrm>
            <a:off x="3325217" y="200401"/>
            <a:ext cx="1540019" cy="1540019"/>
          </a:xfrm>
          <a:prstGeom prst="rect">
            <a:avLst/>
          </a:prstGeom>
        </p:spPr>
      </p:pic>
      <p:pic>
        <p:nvPicPr>
          <p:cNvPr id="8" name="Picture 7" descr="Logos">
            <a:extLst>
              <a:ext uri="{FF2B5EF4-FFF2-40B4-BE49-F238E27FC236}">
                <a16:creationId xmlns:a16="http://schemas.microsoft.com/office/drawing/2014/main" id="{68806AD3-C03C-C8A0-3EF4-FE78AF4758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82194" y="5730875"/>
            <a:ext cx="2185920" cy="754985"/>
          </a:xfrm>
          <a:prstGeom prst="rect">
            <a:avLst/>
          </a:prstGeom>
        </p:spPr>
      </p:pic>
    </p:spTree>
    <p:extLst>
      <p:ext uri="{BB962C8B-B14F-4D97-AF65-F5344CB8AC3E}">
        <p14:creationId xmlns:p14="http://schemas.microsoft.com/office/powerpoint/2010/main" val="28241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6767D-13B8-293C-6070-D22848E3C0EE}"/>
              </a:ext>
            </a:extLst>
          </p:cNvPr>
          <p:cNvSpPr>
            <a:spLocks noGrp="1"/>
          </p:cNvSpPr>
          <p:nvPr>
            <p:ph type="title"/>
          </p:nvPr>
        </p:nvSpPr>
        <p:spPr/>
        <p:txBody>
          <a:bodyPr/>
          <a:lstStyle/>
          <a:p>
            <a:r>
              <a:rPr lang="en-GB" b="1">
                <a:effectLst>
                  <a:outerShdw blurRad="38100" dist="38100" dir="2700000" algn="tl">
                    <a:srgbClr val="000000">
                      <a:alpha val="43137"/>
                    </a:srgbClr>
                  </a:outerShdw>
                </a:effectLst>
              </a:rPr>
              <a:t>WHAT WE KNOW </a:t>
            </a:r>
            <a:endParaRPr lang="en-GB" b="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037AA1DA-FF7C-71A7-5C5D-56D6CD146A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80" r="14828" b="17334"/>
          <a:stretch/>
        </p:blipFill>
        <p:spPr>
          <a:xfrm>
            <a:off x="537320" y="2540518"/>
            <a:ext cx="3517119" cy="3524532"/>
          </a:xfrm>
          <a:prstGeom prst="rect">
            <a:avLst/>
          </a:prstGeom>
        </p:spPr>
      </p:pic>
      <p:pic>
        <p:nvPicPr>
          <p:cNvPr id="9" name="Picture 8">
            <a:extLst>
              <a:ext uri="{FF2B5EF4-FFF2-40B4-BE49-F238E27FC236}">
                <a16:creationId xmlns:a16="http://schemas.microsoft.com/office/drawing/2014/main" id="{A7E61794-DDED-C90B-9CBC-F63E2F1B59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4" t="1" r="22723" b="18167"/>
          <a:stretch/>
        </p:blipFill>
        <p:spPr>
          <a:xfrm>
            <a:off x="4351500" y="2418630"/>
            <a:ext cx="3525678" cy="3768307"/>
          </a:xfrm>
          <a:prstGeom prst="rect">
            <a:avLst/>
          </a:prstGeom>
        </p:spPr>
      </p:pic>
      <p:pic>
        <p:nvPicPr>
          <p:cNvPr id="10" name="Content Placeholder 12">
            <a:extLst>
              <a:ext uri="{FF2B5EF4-FFF2-40B4-BE49-F238E27FC236}">
                <a16:creationId xmlns:a16="http://schemas.microsoft.com/office/drawing/2014/main" id="{FC366E5D-A388-C71F-DD17-ED6693EFB7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54" r="-2" b="14786"/>
          <a:stretch/>
        </p:blipFill>
        <p:spPr>
          <a:xfrm>
            <a:off x="8174239" y="2836877"/>
            <a:ext cx="3517120" cy="2931812"/>
          </a:xfrm>
          <a:prstGeom prst="rect">
            <a:avLst/>
          </a:prstGeom>
        </p:spPr>
      </p:pic>
      <p:pic>
        <p:nvPicPr>
          <p:cNvPr id="2" name="Picture 1">
            <a:extLst>
              <a:ext uri="{FF2B5EF4-FFF2-40B4-BE49-F238E27FC236}">
                <a16:creationId xmlns:a16="http://schemas.microsoft.com/office/drawing/2014/main" id="{E46DAF6F-99C0-552B-55F9-DFFC84B8E806}"/>
              </a:ext>
            </a:extLst>
          </p:cNvPr>
          <p:cNvPicPr>
            <a:picLocks noChangeAspect="1"/>
          </p:cNvPicPr>
          <p:nvPr/>
        </p:nvPicPr>
        <p:blipFill>
          <a:blip r:embed="rId5"/>
          <a:stretch>
            <a:fillRect/>
          </a:stretch>
        </p:blipFill>
        <p:spPr>
          <a:xfrm>
            <a:off x="7877178" y="309060"/>
            <a:ext cx="3894703" cy="1692341"/>
          </a:xfrm>
          <a:prstGeom prst="rect">
            <a:avLst/>
          </a:prstGeom>
        </p:spPr>
      </p:pic>
    </p:spTree>
    <p:extLst>
      <p:ext uri="{BB962C8B-B14F-4D97-AF65-F5344CB8AC3E}">
        <p14:creationId xmlns:p14="http://schemas.microsoft.com/office/powerpoint/2010/main" val="361088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4B9A6B-7C12-DD08-1C1A-D8ECCE803B45}"/>
              </a:ext>
            </a:extLst>
          </p:cNvPr>
          <p:cNvSpPr>
            <a:spLocks noGrp="1"/>
          </p:cNvSpPr>
          <p:nvPr>
            <p:ph type="title"/>
          </p:nvPr>
        </p:nvSpPr>
        <p:spPr>
          <a:xfrm>
            <a:off x="556532" y="643467"/>
            <a:ext cx="11210925" cy="744836"/>
          </a:xfrm>
        </p:spPr>
        <p:txBody>
          <a:bodyPr>
            <a:normAutofit/>
          </a:bodyPr>
          <a:lstStyle/>
          <a:p>
            <a:r>
              <a:rPr lang="en-GB" sz="2800" b="1" dirty="0"/>
              <a:t>Percentage of Homeless Households, Ethnicity Over Time</a:t>
            </a:r>
          </a:p>
        </p:txBody>
      </p:sp>
      <p:graphicFrame>
        <p:nvGraphicFramePr>
          <p:cNvPr id="8" name="Chart 7">
            <a:extLst>
              <a:ext uri="{FF2B5EF4-FFF2-40B4-BE49-F238E27FC236}">
                <a16:creationId xmlns:a16="http://schemas.microsoft.com/office/drawing/2014/main" id="{3D1F6F58-E9A6-A60A-976A-058DCC53D09A}"/>
              </a:ext>
            </a:extLst>
          </p:cNvPr>
          <p:cNvGraphicFramePr/>
          <p:nvPr/>
        </p:nvGraphicFramePr>
        <p:xfrm>
          <a:off x="643467" y="1675227"/>
          <a:ext cx="10905066" cy="4394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172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273F76-AAE2-4851-9C8B-1FE1AA5C006B}"/>
              </a:ext>
            </a:extLst>
          </p:cNvPr>
          <p:cNvSpPr>
            <a:spLocks noGrp="1"/>
          </p:cNvSpPr>
          <p:nvPr>
            <p:ph type="body" sz="quarter" idx="17"/>
          </p:nvPr>
        </p:nvSpPr>
        <p:spPr>
          <a:xfrm>
            <a:off x="409574" y="544513"/>
            <a:ext cx="11782426" cy="1017587"/>
          </a:xfrm>
        </p:spPr>
        <p:txBody>
          <a:bodyPr>
            <a:noAutofit/>
          </a:bodyPr>
          <a:lstStyle/>
          <a:p>
            <a:pPr marL="0" indent="0">
              <a:buNone/>
            </a:pPr>
            <a:r>
              <a:rPr lang="en-GB" sz="2800" b="1" dirty="0">
                <a:latin typeface="Calibri" panose="020F0502020204030204" pitchFamily="34" charset="0"/>
                <a:cs typeface="Calibri" panose="020F0502020204030204" pitchFamily="34" charset="0"/>
              </a:rPr>
              <a:t>Links between experience of racial or ethnic discrimination and exposure to homelessness - </a:t>
            </a:r>
            <a:r>
              <a:rPr lang="en-US" sz="2800" dirty="0">
                <a:latin typeface="Calibri" panose="020F0502020204030204" pitchFamily="34" charset="0"/>
                <a:cs typeface="Calibri" panose="020F0502020204030204" pitchFamily="34" charset="0"/>
              </a:rPr>
              <a:t>a social or private landlord. </a:t>
            </a:r>
            <a:endParaRPr lang="en-GB" sz="2800" b="1"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7674173C-C553-4C33-8EC3-C0FA5DA78FDB}"/>
              </a:ext>
            </a:extLst>
          </p:cNvPr>
          <p:cNvSpPr txBox="1">
            <a:spLocks/>
          </p:cNvSpPr>
          <p:nvPr/>
        </p:nvSpPr>
        <p:spPr>
          <a:xfrm>
            <a:off x="495944" y="1993876"/>
            <a:ext cx="3990155" cy="4824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US" sz="2000" dirty="0">
                <a:latin typeface="Calibri" panose="020F0502020204030204" pitchFamily="34" charset="0"/>
                <a:cs typeface="Calibri" panose="020F0502020204030204" pitchFamily="34" charset="0"/>
              </a:rPr>
              <a:t>One third of Black people with experience of homelessness, report discrimination from a social or private landlord. </a:t>
            </a:r>
          </a:p>
          <a:p>
            <a:pPr>
              <a:spcBef>
                <a:spcPts val="1200"/>
              </a:spcBef>
              <a:spcAft>
                <a:spcPts val="600"/>
              </a:spcAft>
            </a:pPr>
            <a:r>
              <a:rPr lang="en-US" sz="2000" dirty="0">
                <a:latin typeface="Calibri" panose="020F0502020204030204" pitchFamily="34" charset="0"/>
                <a:cs typeface="Calibri" panose="020F0502020204030204" pitchFamily="34" charset="0"/>
              </a:rPr>
              <a:t>May indicate that experiences of discrimination drive heightened exposure to homelessness and/or that those who are homeless are exposed to higher levels of discriminatory </a:t>
            </a:r>
            <a:r>
              <a:rPr lang="en-US" sz="2000" dirty="0" err="1">
                <a:latin typeface="Calibri" panose="020F0502020204030204" pitchFamily="34" charset="0"/>
                <a:cs typeface="Calibri" panose="020F0502020204030204" pitchFamily="34" charset="0"/>
              </a:rPr>
              <a:t>behaviour</a:t>
            </a:r>
            <a:r>
              <a:rPr lang="en-US" sz="2000" dirty="0">
                <a:latin typeface="Calibri" panose="020F0502020204030204" pitchFamily="34" charset="0"/>
                <a:cs typeface="Calibri" panose="020F0502020204030204" pitchFamily="34" charset="0"/>
              </a:rPr>
              <a:t>.</a:t>
            </a:r>
            <a:br>
              <a:rPr lang="en-US" sz="1800" dirty="0"/>
            </a:br>
            <a:endParaRPr lang="en-US" sz="1800" dirty="0"/>
          </a:p>
        </p:txBody>
      </p:sp>
      <p:pic>
        <p:nvPicPr>
          <p:cNvPr id="7" name="Picture 6">
            <a:extLst>
              <a:ext uri="{FF2B5EF4-FFF2-40B4-BE49-F238E27FC236}">
                <a16:creationId xmlns:a16="http://schemas.microsoft.com/office/drawing/2014/main" id="{7E8BBB0A-AC62-4F11-99EB-F032B57B8421}"/>
              </a:ext>
            </a:extLst>
          </p:cNvPr>
          <p:cNvPicPr>
            <a:picLocks noChangeAspect="1"/>
          </p:cNvPicPr>
          <p:nvPr/>
        </p:nvPicPr>
        <p:blipFill>
          <a:blip r:embed="rId3"/>
          <a:stretch>
            <a:fillRect/>
          </a:stretch>
        </p:blipFill>
        <p:spPr>
          <a:xfrm>
            <a:off x="4828458" y="1808262"/>
            <a:ext cx="6867598" cy="4097238"/>
          </a:xfrm>
          <a:prstGeom prst="rect">
            <a:avLst/>
          </a:prstGeom>
        </p:spPr>
      </p:pic>
    </p:spTree>
    <p:extLst>
      <p:ext uri="{BB962C8B-B14F-4D97-AF65-F5344CB8AC3E}">
        <p14:creationId xmlns:p14="http://schemas.microsoft.com/office/powerpoint/2010/main" val="342985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graph with a red line&#10;&#10;Description automatically generated">
            <a:extLst>
              <a:ext uri="{FF2B5EF4-FFF2-40B4-BE49-F238E27FC236}">
                <a16:creationId xmlns:a16="http://schemas.microsoft.com/office/drawing/2014/main" id="{1B5CAE17-6EE9-6282-0530-C25A3E2AE6E4}"/>
              </a:ext>
            </a:extLst>
          </p:cNvPr>
          <p:cNvPicPr>
            <a:picLocks noChangeAspect="1"/>
          </p:cNvPicPr>
          <p:nvPr/>
        </p:nvPicPr>
        <p:blipFill>
          <a:blip r:embed="rId2"/>
          <a:stretch>
            <a:fillRect/>
          </a:stretch>
        </p:blipFill>
        <p:spPr>
          <a:xfrm>
            <a:off x="123031" y="2155372"/>
            <a:ext cx="6130786" cy="2299044"/>
          </a:xfrm>
          <a:prstGeom prst="rect">
            <a:avLst/>
          </a:prstGeom>
        </p:spPr>
      </p:pic>
      <p:pic>
        <p:nvPicPr>
          <p:cNvPr id="4" name="Picture 3" descr="A graph of different groups&#10;&#10;Description automatically generated">
            <a:extLst>
              <a:ext uri="{FF2B5EF4-FFF2-40B4-BE49-F238E27FC236}">
                <a16:creationId xmlns:a16="http://schemas.microsoft.com/office/drawing/2014/main" id="{1507786E-0352-1B2A-6ADC-3558C3741C2C}"/>
              </a:ext>
            </a:extLst>
          </p:cNvPr>
          <p:cNvPicPr>
            <a:picLocks noChangeAspect="1"/>
          </p:cNvPicPr>
          <p:nvPr/>
        </p:nvPicPr>
        <p:blipFill>
          <a:blip r:embed="rId3"/>
          <a:stretch>
            <a:fillRect/>
          </a:stretch>
        </p:blipFill>
        <p:spPr>
          <a:xfrm>
            <a:off x="6580388" y="1926625"/>
            <a:ext cx="5294715" cy="3004750"/>
          </a:xfrm>
          <a:prstGeom prst="rect">
            <a:avLst/>
          </a:prstGeom>
        </p:spPr>
      </p:pic>
      <p:sp>
        <p:nvSpPr>
          <p:cNvPr id="3" name="Title 2">
            <a:extLst>
              <a:ext uri="{FF2B5EF4-FFF2-40B4-BE49-F238E27FC236}">
                <a16:creationId xmlns:a16="http://schemas.microsoft.com/office/drawing/2014/main" id="{E213A760-56A3-B87A-6221-289F1BB3EFBF}"/>
              </a:ext>
            </a:extLst>
          </p:cNvPr>
          <p:cNvSpPr>
            <a:spLocks noGrp="1"/>
          </p:cNvSpPr>
          <p:nvPr>
            <p:ph type="title"/>
          </p:nvPr>
        </p:nvSpPr>
        <p:spPr/>
        <p:txBody>
          <a:bodyPr>
            <a:normAutofit/>
          </a:bodyPr>
          <a:lstStyle/>
          <a:p>
            <a:r>
              <a:rPr lang="en-GB" sz="2800" b="1" dirty="0"/>
              <a:t>Social Housing &amp; Poverty</a:t>
            </a:r>
          </a:p>
        </p:txBody>
      </p:sp>
    </p:spTree>
    <p:extLst>
      <p:ext uri="{BB962C8B-B14F-4D97-AF65-F5344CB8AC3E}">
        <p14:creationId xmlns:p14="http://schemas.microsoft.com/office/powerpoint/2010/main" val="20932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273F76-AAE2-4851-9C8B-1FE1AA5C006B}"/>
              </a:ext>
            </a:extLst>
          </p:cNvPr>
          <p:cNvSpPr>
            <a:spLocks noGrp="1"/>
          </p:cNvSpPr>
          <p:nvPr>
            <p:ph type="body" sz="quarter" idx="17"/>
          </p:nvPr>
        </p:nvSpPr>
        <p:spPr>
          <a:xfrm>
            <a:off x="409574" y="544513"/>
            <a:ext cx="11782426" cy="1017587"/>
          </a:xfrm>
        </p:spPr>
        <p:txBody>
          <a:bodyPr>
            <a:noAutofit/>
          </a:bodyPr>
          <a:lstStyle/>
          <a:p>
            <a:pPr marL="0" indent="0">
              <a:buNone/>
            </a:pPr>
            <a:r>
              <a:rPr lang="en-US" sz="2800" b="1" dirty="0">
                <a:latin typeface="+mn-lt"/>
              </a:rPr>
              <a:t>Statutory homelessness in England 2020 AND OOA</a:t>
            </a:r>
            <a:endParaRPr lang="en-GB" sz="2800" b="1"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7674173C-C553-4C33-8EC3-C0FA5DA78FDB}"/>
              </a:ext>
            </a:extLst>
          </p:cNvPr>
          <p:cNvSpPr txBox="1">
            <a:spLocks/>
          </p:cNvSpPr>
          <p:nvPr/>
        </p:nvSpPr>
        <p:spPr>
          <a:xfrm>
            <a:off x="495944" y="1378162"/>
            <a:ext cx="3990155" cy="4824536"/>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200" dirty="0">
                <a:latin typeface="+mn-lt"/>
              </a:rPr>
              <a:t>And this message is reinforced when we look at statutory homelessness</a:t>
            </a:r>
          </a:p>
          <a:p>
            <a:pPr lvl="0"/>
            <a:r>
              <a:rPr lang="en-GB" sz="2200" dirty="0">
                <a:latin typeface="+mn-lt"/>
              </a:rPr>
              <a:t>There is a consistent pattern, whereby Black, Other and Mixed groups have much higher rates than White</a:t>
            </a:r>
          </a:p>
          <a:p>
            <a:pPr marL="0" indent="0">
              <a:buNone/>
            </a:pPr>
            <a:endParaRPr lang="en-GB" sz="2200" i="0" u="none" strike="noStrike" baseline="0" dirty="0">
              <a:latin typeface="+mn-lt"/>
            </a:endParaRPr>
          </a:p>
          <a:p>
            <a:pPr marL="0" indent="0">
              <a:buNone/>
            </a:pPr>
            <a:r>
              <a:rPr lang="en-GB" sz="2200" i="0" u="none" strike="noStrike" baseline="0" dirty="0">
                <a:latin typeface="+mn-lt"/>
              </a:rPr>
              <a:t>OOA - </a:t>
            </a:r>
            <a:r>
              <a:rPr lang="en-GB" sz="2200" dirty="0">
                <a:latin typeface="+mn-lt"/>
              </a:rPr>
              <a:t>LAs using OOA housing for homeless households who are owed a duty – increasing (91% in 22/23)</a:t>
            </a:r>
          </a:p>
          <a:p>
            <a:r>
              <a:rPr lang="en-GB" sz="2200" b="1" dirty="0">
                <a:latin typeface="+mn-lt"/>
              </a:rPr>
              <a:t>92%</a:t>
            </a:r>
            <a:r>
              <a:rPr lang="en-GB" sz="2200" dirty="0">
                <a:latin typeface="+mn-lt"/>
              </a:rPr>
              <a:t> of LAs disproportionately placed black households OOA</a:t>
            </a:r>
          </a:p>
          <a:p>
            <a:r>
              <a:rPr lang="en-GB" sz="2200" dirty="0">
                <a:latin typeface="+mn-lt"/>
              </a:rPr>
              <a:t>‘OOA’25% did not provide data</a:t>
            </a:r>
          </a:p>
          <a:p>
            <a:r>
              <a:rPr lang="en-GB" sz="2200" dirty="0">
                <a:latin typeface="+mn-lt"/>
              </a:rPr>
              <a:t>33% of LAs who id not provide ethnicity info in their response stated that they did not record this data</a:t>
            </a:r>
            <a:endParaRPr lang="en-US" sz="2200" dirty="0">
              <a:latin typeface="+mn-lt"/>
            </a:endParaRPr>
          </a:p>
        </p:txBody>
      </p:sp>
      <p:pic>
        <p:nvPicPr>
          <p:cNvPr id="3" name="Picture 2">
            <a:extLst>
              <a:ext uri="{FF2B5EF4-FFF2-40B4-BE49-F238E27FC236}">
                <a16:creationId xmlns:a16="http://schemas.microsoft.com/office/drawing/2014/main" id="{1A0CD48F-75D2-FAFE-3193-7024E603159D}"/>
              </a:ext>
            </a:extLst>
          </p:cNvPr>
          <p:cNvPicPr>
            <a:picLocks noChangeAspect="1"/>
          </p:cNvPicPr>
          <p:nvPr/>
        </p:nvPicPr>
        <p:blipFill>
          <a:blip r:embed="rId3"/>
          <a:stretch>
            <a:fillRect/>
          </a:stretch>
        </p:blipFill>
        <p:spPr>
          <a:xfrm>
            <a:off x="5260331" y="1244068"/>
            <a:ext cx="6435725" cy="3867428"/>
          </a:xfrm>
          <a:prstGeom prst="rect">
            <a:avLst/>
          </a:prstGeom>
        </p:spPr>
      </p:pic>
    </p:spTree>
    <p:extLst>
      <p:ext uri="{BB962C8B-B14F-4D97-AF65-F5344CB8AC3E}">
        <p14:creationId xmlns:p14="http://schemas.microsoft.com/office/powerpoint/2010/main" val="165392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0954-D9AE-E26A-28B5-E27CFF47B5F5}"/>
              </a:ext>
            </a:extLst>
          </p:cNvPr>
          <p:cNvSpPr>
            <a:spLocks noGrp="1"/>
          </p:cNvSpPr>
          <p:nvPr>
            <p:ph type="title"/>
          </p:nvPr>
        </p:nvSpPr>
        <p:spPr>
          <a:xfrm>
            <a:off x="556532" y="643467"/>
            <a:ext cx="11210925" cy="744836"/>
          </a:xfrm>
        </p:spPr>
        <p:txBody>
          <a:bodyPr>
            <a:normAutofit/>
          </a:bodyPr>
          <a:lstStyle/>
          <a:p>
            <a:pPr algn="ctr"/>
            <a:r>
              <a:rPr lang="en-GB" sz="3200" dirty="0">
                <a:effectLst/>
                <a:latin typeface="Calibri" panose="020F0502020204030204" pitchFamily="34" charset="0"/>
                <a:ea typeface="Calibri" panose="020F0502020204030204" pitchFamily="34" charset="0"/>
                <a:cs typeface="Times New Roman" panose="02020603050405020304" pitchFamily="18" charset="0"/>
              </a:rPr>
              <a:t>Percentage of UK households that are overcrowded by ethnicity</a:t>
            </a:r>
            <a:r>
              <a:rPr lang="en-GB"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3200" dirty="0">
              <a:solidFill>
                <a:schemeClr val="bg1"/>
              </a:solidFill>
            </a:endParaRPr>
          </a:p>
        </p:txBody>
      </p:sp>
      <p:graphicFrame>
        <p:nvGraphicFramePr>
          <p:cNvPr id="3" name="Chart 2">
            <a:extLst>
              <a:ext uri="{FF2B5EF4-FFF2-40B4-BE49-F238E27FC236}">
                <a16:creationId xmlns:a16="http://schemas.microsoft.com/office/drawing/2014/main" id="{84B8399C-E803-2BCB-C5CF-D5722438FD99}"/>
              </a:ext>
            </a:extLst>
          </p:cNvPr>
          <p:cNvGraphicFramePr/>
          <p:nvPr/>
        </p:nvGraphicFramePr>
        <p:xfrm>
          <a:off x="643467" y="1675227"/>
          <a:ext cx="10905066" cy="4394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8362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E951-75E0-A1D7-1859-2BDE3EDFD83E}"/>
              </a:ext>
            </a:extLst>
          </p:cNvPr>
          <p:cNvSpPr>
            <a:spLocks noGrp="1"/>
          </p:cNvSpPr>
          <p:nvPr>
            <p:ph type="title"/>
          </p:nvPr>
        </p:nvSpPr>
        <p:spPr>
          <a:xfrm>
            <a:off x="987056" y="0"/>
            <a:ext cx="10515600" cy="1325563"/>
          </a:xfrm>
        </p:spPr>
        <p:txBody>
          <a:bodyPr>
            <a:normAutofit/>
          </a:bodyPr>
          <a:lstStyle/>
          <a:p>
            <a:r>
              <a:rPr lang="en-GB" sz="3200" b="1" dirty="0">
                <a:effectLst>
                  <a:outerShdw blurRad="38100" dist="38100" dir="2700000" algn="tl">
                    <a:srgbClr val="000000">
                      <a:alpha val="43137"/>
                    </a:srgbClr>
                  </a:outerShdw>
                </a:effectLst>
              </a:rPr>
              <a:t>SUMMARY OF KEY FINDINGS A</a:t>
            </a:r>
          </a:p>
        </p:txBody>
      </p:sp>
      <p:sp>
        <p:nvSpPr>
          <p:cNvPr id="4" name="TextBox 3">
            <a:extLst>
              <a:ext uri="{FF2B5EF4-FFF2-40B4-BE49-F238E27FC236}">
                <a16:creationId xmlns:a16="http://schemas.microsoft.com/office/drawing/2014/main" id="{5AA3E72C-AF0D-1CDD-D587-EE91897F18E2}"/>
              </a:ext>
            </a:extLst>
          </p:cNvPr>
          <p:cNvSpPr txBox="1"/>
          <p:nvPr/>
        </p:nvSpPr>
        <p:spPr>
          <a:xfrm>
            <a:off x="498763" y="945307"/>
            <a:ext cx="11194473" cy="5539978"/>
          </a:xfrm>
          <a:prstGeom prst="rect">
            <a:avLst/>
          </a:prstGeom>
          <a:noFill/>
        </p:spPr>
        <p:txBody>
          <a:bodyPr wrap="square">
            <a:spAutoFit/>
          </a:bodyPr>
          <a:lstStyle/>
          <a:p>
            <a:pPr marL="457200" indent="-457200">
              <a:buFont typeface="Arial" panose="020B0604020202020204" pitchFamily="34" charset="0"/>
              <a:buChar char="•"/>
            </a:pPr>
            <a:r>
              <a:rPr lang="en-GB" sz="2400" b="1" dirty="0">
                <a:solidFill>
                  <a:srgbClr val="000000"/>
                </a:solidFill>
                <a:effectLst/>
                <a:latin typeface="Calibri" panose="020F0502020204030204" pitchFamily="34" charset="0"/>
                <a:ea typeface="Calibri" panose="020F0502020204030204" pitchFamily="34" charset="0"/>
              </a:rPr>
              <a:t>The category ‘BAME</a:t>
            </a:r>
            <a:r>
              <a:rPr lang="en-GB" sz="2400" dirty="0">
                <a:solidFill>
                  <a:srgbClr val="000000"/>
                </a:solidFill>
                <a:effectLst/>
                <a:latin typeface="Calibri" panose="020F0502020204030204" pitchFamily="34" charset="0"/>
                <a:ea typeface="Calibri" panose="020F0502020204030204" pitchFamily="34" charset="0"/>
              </a:rPr>
              <a:t>’ can obscure as much as it reveals, with significant and important variations between different ethnic groups.</a:t>
            </a:r>
            <a:endParaRPr lang="en-GB" sz="2400" dirty="0">
              <a:solidFill>
                <a:srgbClr val="000000"/>
              </a:solidFill>
              <a:effectLst/>
              <a:latin typeface="Times New Roman" panose="02020603050405020304" pitchFamily="18" charset="0"/>
              <a:ea typeface="Times New Roman" panose="02020603050405020304" pitchFamily="18" charset="0"/>
            </a:endParaRPr>
          </a:p>
          <a:p>
            <a:pPr marL="457200" indent="-457200">
              <a:buFont typeface="Arial" panose="020B0604020202020204" pitchFamily="34" charset="0"/>
              <a:buChar char="•"/>
            </a:pPr>
            <a:r>
              <a:rPr lang="en-GB" sz="2400" dirty="0">
                <a:solidFill>
                  <a:srgbClr val="000000"/>
                </a:solidFill>
                <a:effectLst/>
                <a:ea typeface="Calibri" panose="020F0502020204030204" pitchFamily="34" charset="0"/>
              </a:rPr>
              <a:t>Despite research showing that racialised minorities are </a:t>
            </a:r>
            <a:r>
              <a:rPr lang="en-GB" sz="2400" i="1" dirty="0">
                <a:solidFill>
                  <a:srgbClr val="000000"/>
                </a:solidFill>
                <a:effectLst/>
                <a:ea typeface="Calibri" panose="020F0502020204030204" pitchFamily="34" charset="0"/>
              </a:rPr>
              <a:t>overrepresented</a:t>
            </a:r>
            <a:r>
              <a:rPr lang="en-GB" sz="2400" dirty="0">
                <a:solidFill>
                  <a:srgbClr val="000000"/>
                </a:solidFill>
                <a:effectLst/>
                <a:ea typeface="Calibri" panose="020F0502020204030204" pitchFamily="34" charset="0"/>
              </a:rPr>
              <a:t> in their experiences of housing disadvantage and homelessness, </a:t>
            </a:r>
            <a:r>
              <a:rPr lang="en-GB" sz="2400" b="1" dirty="0">
                <a:solidFill>
                  <a:srgbClr val="000000"/>
                </a:solidFill>
                <a:effectLst/>
                <a:ea typeface="Calibri" panose="020F0502020204030204" pitchFamily="34" charset="0"/>
              </a:rPr>
              <a:t>due to methodological limitations this is likely to be an </a:t>
            </a:r>
            <a:r>
              <a:rPr lang="en-GB" sz="2400" b="1" i="1" dirty="0">
                <a:solidFill>
                  <a:srgbClr val="000000"/>
                </a:solidFill>
                <a:effectLst/>
                <a:ea typeface="Calibri" panose="020F0502020204030204" pitchFamily="34" charset="0"/>
              </a:rPr>
              <a:t>underestimation </a:t>
            </a:r>
            <a:r>
              <a:rPr lang="en-GB" sz="2400" b="1" dirty="0">
                <a:solidFill>
                  <a:srgbClr val="000000"/>
                </a:solidFill>
                <a:effectLst/>
                <a:ea typeface="Calibri" panose="020F0502020204030204" pitchFamily="34" charset="0"/>
              </a:rPr>
              <a:t>of the true situation</a:t>
            </a:r>
            <a:r>
              <a:rPr lang="en-GB" sz="2400" i="1" dirty="0">
                <a:solidFill>
                  <a:srgbClr val="000000"/>
                </a:solidFill>
                <a:effectLst/>
                <a:ea typeface="Calibri" panose="020F0502020204030204" pitchFamily="34" charset="0"/>
              </a:rPr>
              <a:t>.</a:t>
            </a:r>
            <a:endParaRPr lang="en-GB" sz="2400" i="1" dirty="0">
              <a:solidFill>
                <a:srgbClr val="000000"/>
              </a:solidFill>
              <a:ea typeface="Calibri" panose="020F0502020204030204" pitchFamily="34" charset="0"/>
            </a:endParaRPr>
          </a:p>
          <a:p>
            <a:pPr marL="457200" indent="-457200">
              <a:buFont typeface="Arial" panose="020B0604020202020204" pitchFamily="34" charset="0"/>
              <a:buChar char="•"/>
            </a:pPr>
            <a:r>
              <a:rPr lang="en-GB" sz="2400" dirty="0">
                <a:solidFill>
                  <a:srgbClr val="000000"/>
                </a:solidFill>
                <a:effectLst/>
                <a:ea typeface="Calibri" panose="020F0502020204030204" pitchFamily="34" charset="0"/>
              </a:rPr>
              <a:t>Racialised minorities suffer housing </a:t>
            </a:r>
            <a:r>
              <a:rPr lang="en-GB" sz="2400" b="1" dirty="0">
                <a:solidFill>
                  <a:srgbClr val="000000"/>
                </a:solidFill>
                <a:effectLst/>
                <a:ea typeface="Calibri" panose="020F0502020204030204" pitchFamily="34" charset="0"/>
              </a:rPr>
              <a:t>discrimination in both the private rented (PRS) and social housing sectors</a:t>
            </a:r>
            <a:r>
              <a:rPr lang="en-GB" sz="2400" dirty="0">
                <a:solidFill>
                  <a:srgbClr val="000000"/>
                </a:solidFill>
                <a:effectLst/>
                <a:ea typeface="Calibri" panose="020F0502020204030204" pitchFamily="34" charset="0"/>
              </a:rPr>
              <a:t>.</a:t>
            </a:r>
            <a:endParaRPr lang="en-GB" sz="2400" dirty="0">
              <a:solidFill>
                <a:srgbClr val="000000"/>
              </a:solidFill>
              <a:ea typeface="Calibri" panose="020F0502020204030204" pitchFamily="34" charset="0"/>
            </a:endParaRPr>
          </a:p>
          <a:p>
            <a:pPr marL="457200" indent="-457200">
              <a:buFont typeface="Arial" panose="020B0604020202020204" pitchFamily="34" charset="0"/>
              <a:buChar char="•"/>
            </a:pPr>
            <a:r>
              <a:rPr lang="en-GB" sz="2400" dirty="0">
                <a:solidFill>
                  <a:srgbClr val="000000"/>
                </a:solidFill>
                <a:effectLst/>
                <a:ea typeface="Calibri" panose="020F0502020204030204" pitchFamily="34" charset="0"/>
              </a:rPr>
              <a:t>Black and Minority Ethnic (BAME) housing associations play a vital role in supporting the housing needs of racialised minorities</a:t>
            </a:r>
            <a:r>
              <a:rPr lang="en-GB" sz="2400" dirty="0">
                <a:solidFill>
                  <a:srgbClr val="000000"/>
                </a:solidFill>
                <a:ea typeface="Calibri" panose="020F0502020204030204" pitchFamily="34" charset="0"/>
              </a:rPr>
              <a:t> </a:t>
            </a:r>
            <a:r>
              <a:rPr lang="en-GB" sz="2400" dirty="0">
                <a:solidFill>
                  <a:srgbClr val="000000"/>
                </a:solidFill>
                <a:effectLst/>
                <a:ea typeface="Calibri" panose="020F0502020204030204" pitchFamily="34" charset="0"/>
              </a:rPr>
              <a:t>but are </a:t>
            </a:r>
            <a:r>
              <a:rPr lang="en-GB" sz="2400" b="1" dirty="0">
                <a:solidFill>
                  <a:srgbClr val="000000"/>
                </a:solidFill>
                <a:effectLst/>
                <a:ea typeface="Calibri" panose="020F0502020204030204" pitchFamily="34" charset="0"/>
              </a:rPr>
              <a:t>struggling in the current funding landscape. Innovative partnership models are therefore urgently needed.</a:t>
            </a:r>
            <a:endParaRPr lang="en-GB" sz="2400" b="1" dirty="0">
              <a:solidFill>
                <a:srgbClr val="000000"/>
              </a:solidFill>
              <a:ea typeface="Calibri" panose="020F0502020204030204" pitchFamily="34" charset="0"/>
            </a:endParaRPr>
          </a:p>
          <a:p>
            <a:pPr marL="457200" indent="-457200">
              <a:buFont typeface="Arial" panose="020B0604020202020204" pitchFamily="34" charset="0"/>
              <a:buChar char="•"/>
            </a:pPr>
            <a:r>
              <a:rPr lang="en-GB" sz="2400" dirty="0">
                <a:solidFill>
                  <a:srgbClr val="000000"/>
                </a:solidFill>
                <a:effectLst/>
                <a:ea typeface="Calibri" panose="020F0502020204030204" pitchFamily="34" charset="0"/>
              </a:rPr>
              <a:t>Forms of </a:t>
            </a:r>
            <a:r>
              <a:rPr lang="en-GB" sz="2400" b="1" dirty="0">
                <a:solidFill>
                  <a:srgbClr val="000000"/>
                </a:solidFill>
                <a:effectLst/>
                <a:ea typeface="Calibri" panose="020F0502020204030204" pitchFamily="34" charset="0"/>
              </a:rPr>
              <a:t>hidden homelessness are especially prevalent among racialised minorities, leading to significant evidence and policy gaps</a:t>
            </a:r>
            <a:r>
              <a:rPr lang="en-GB" sz="2400" dirty="0">
                <a:solidFill>
                  <a:srgbClr val="000000"/>
                </a:solidFill>
                <a:effectLst/>
                <a:ea typeface="Calibri" panose="020F0502020204030204" pitchFamily="34" charset="0"/>
              </a:rPr>
              <a:t>. There is thus a need to move beyond the data with detailed, longitudinal qualitative research into this phenomenon.</a:t>
            </a:r>
            <a:endParaRPr lang="en-GB" sz="2400" dirty="0">
              <a:solidFill>
                <a:srgbClr val="000000"/>
              </a:solidFill>
              <a:effectLst/>
              <a:ea typeface="Times New Roman" panose="02020603050405020304" pitchFamily="18" charset="0"/>
            </a:endParaRPr>
          </a:p>
          <a:p>
            <a:pPr marL="114300" indent="0">
              <a:buNone/>
            </a:pPr>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1383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6E951-75E0-A1D7-1859-2BDE3EDFD83E}"/>
              </a:ext>
            </a:extLst>
          </p:cNvPr>
          <p:cNvSpPr>
            <a:spLocks noGrp="1"/>
          </p:cNvSpPr>
          <p:nvPr>
            <p:ph type="title"/>
          </p:nvPr>
        </p:nvSpPr>
        <p:spPr/>
        <p:txBody>
          <a:bodyPr>
            <a:normAutofit/>
          </a:bodyPr>
          <a:lstStyle/>
          <a:p>
            <a:r>
              <a:rPr lang="en-GB" sz="3200" b="1" dirty="0">
                <a:effectLst>
                  <a:outerShdw blurRad="38100" dist="38100" dir="2700000" algn="tl">
                    <a:srgbClr val="000000">
                      <a:alpha val="43137"/>
                    </a:srgbClr>
                  </a:outerShdw>
                </a:effectLst>
              </a:rPr>
              <a:t>SUMMARY OF KEY FINDINGS B</a:t>
            </a:r>
          </a:p>
        </p:txBody>
      </p:sp>
      <p:sp>
        <p:nvSpPr>
          <p:cNvPr id="4" name="TextBox 3">
            <a:extLst>
              <a:ext uri="{FF2B5EF4-FFF2-40B4-BE49-F238E27FC236}">
                <a16:creationId xmlns:a16="http://schemas.microsoft.com/office/drawing/2014/main" id="{5AA3E72C-AF0D-1CDD-D587-EE91897F18E2}"/>
              </a:ext>
            </a:extLst>
          </p:cNvPr>
          <p:cNvSpPr txBox="1"/>
          <p:nvPr/>
        </p:nvSpPr>
        <p:spPr>
          <a:xfrm>
            <a:off x="498763" y="1402507"/>
            <a:ext cx="11194473" cy="2215991"/>
          </a:xfrm>
          <a:prstGeom prst="rect">
            <a:avLst/>
          </a:prstGeom>
          <a:noFill/>
        </p:spPr>
        <p:txBody>
          <a:bodyPr wrap="square">
            <a:spAutoFit/>
          </a:bodyPr>
          <a:lstStyle/>
          <a:p>
            <a:pPr marL="457200" indent="-342900" algn="just">
              <a:buFont typeface="Arial" panose="020B0604020202020204" pitchFamily="34" charset="0"/>
              <a:buChar char="•"/>
            </a:pPr>
            <a:r>
              <a:rPr lang="en-GB" sz="2400" kern="1800" dirty="0">
                <a:solidFill>
                  <a:srgbClr val="333333"/>
                </a:solidFill>
                <a:effectLst/>
                <a:ea typeface="Times New Roman" panose="02020603050405020304" pitchFamily="18" charset="0"/>
                <a:cs typeface="Calibri" panose="020F0502020204030204" pitchFamily="34" charset="0"/>
              </a:rPr>
              <a:t>Dwindling supply of Council housing and accessibility to housing association property, coupled with the unviability of the PRS, BAME population growth, and increasing demand for affordable housing,  </a:t>
            </a:r>
            <a:r>
              <a:rPr lang="en-GB" sz="2400" b="1" kern="1800" dirty="0">
                <a:solidFill>
                  <a:srgbClr val="333333"/>
                </a:solidFill>
                <a:effectLst/>
                <a:ea typeface="Times New Roman" panose="02020603050405020304" pitchFamily="18" charset="0"/>
                <a:cs typeface="Calibri" panose="020F0502020204030204" pitchFamily="34" charset="0"/>
              </a:rPr>
              <a:t>requires innovative partnership models between the public, private and third sector. More work is urgently needed in in this area</a:t>
            </a:r>
            <a:r>
              <a:rPr lang="en-GB" sz="2400" kern="1800" dirty="0">
                <a:solidFill>
                  <a:srgbClr val="333333"/>
                </a:solidFill>
                <a:effectLst/>
                <a:ea typeface="Times New Roman" panose="02020603050405020304" pitchFamily="18" charset="0"/>
                <a:cs typeface="Calibri" panose="020F0502020204030204" pitchFamily="34" charset="0"/>
              </a:rPr>
              <a:t>. </a:t>
            </a:r>
            <a:endParaRPr lang="en-GB" sz="2400" kern="100" dirty="0">
              <a:effectLst/>
              <a:ea typeface="Calibri" panose="020F0502020204030204" pitchFamily="34" charset="0"/>
              <a:cs typeface="Times New Roman" panose="02020603050405020304" pitchFamily="18" charset="0"/>
            </a:endParaRPr>
          </a:p>
          <a:p>
            <a:pPr marL="114300" indent="0">
              <a:buNone/>
            </a:pPr>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6C4EC0C-15A0-EF0D-6326-736C0B766A97}"/>
              </a:ext>
            </a:extLst>
          </p:cNvPr>
          <p:cNvSpPr txBox="1"/>
          <p:nvPr/>
        </p:nvSpPr>
        <p:spPr>
          <a:xfrm>
            <a:off x="381001" y="3310157"/>
            <a:ext cx="10972799" cy="1569660"/>
          </a:xfrm>
          <a:prstGeom prst="rect">
            <a:avLst/>
          </a:prstGeom>
          <a:noFill/>
        </p:spPr>
        <p:txBody>
          <a:bodyPr wrap="square">
            <a:spAutoFit/>
          </a:bodyPr>
          <a:lstStyle/>
          <a:p>
            <a:pPr marL="571500" indent="-342900" algn="just">
              <a:spcAft>
                <a:spcPts val="750"/>
              </a:spcAft>
              <a:buFont typeface="Arial" panose="020B0604020202020204" pitchFamily="34" charset="0"/>
              <a:buChar char="•"/>
            </a:pPr>
            <a:r>
              <a:rPr lang="en-GB" sz="2400" b="1" kern="1800" dirty="0">
                <a:solidFill>
                  <a:srgbClr val="333333"/>
                </a:solidFill>
                <a:effectLst/>
                <a:ea typeface="Times New Roman" panose="02020603050405020304" pitchFamily="18" charset="0"/>
                <a:cs typeface="Calibri" panose="020F0502020204030204" pitchFamily="34" charset="0"/>
              </a:rPr>
              <a:t>Services are struggling to reach or meet the needs of racialised minority groups</a:t>
            </a:r>
            <a:r>
              <a:rPr lang="en-GB" sz="2400" kern="1800" dirty="0">
                <a:solidFill>
                  <a:srgbClr val="333333"/>
                </a:solidFill>
                <a:effectLst/>
                <a:ea typeface="Times New Roman" panose="02020603050405020304" pitchFamily="18" charset="0"/>
                <a:cs typeface="Calibri" panose="020F0502020204030204" pitchFamily="34" charset="0"/>
              </a:rPr>
              <a:t>. Commissioning bodies should consider </a:t>
            </a:r>
            <a:r>
              <a:rPr lang="en-GB" sz="2400" b="1" kern="1800" dirty="0">
                <a:solidFill>
                  <a:srgbClr val="333333"/>
                </a:solidFill>
                <a:effectLst/>
                <a:ea typeface="Times New Roman" panose="02020603050405020304" pitchFamily="18" charset="0"/>
                <a:cs typeface="Calibri" panose="020F0502020204030204" pitchFamily="34" charset="0"/>
              </a:rPr>
              <a:t>contracting arrangements that deliver culturally competent, anti-racist services that engage with these groups </a:t>
            </a:r>
            <a:r>
              <a:rPr lang="en-GB" sz="2400" kern="1800" dirty="0">
                <a:solidFill>
                  <a:srgbClr val="333333"/>
                </a:solidFill>
                <a:effectLst/>
                <a:ea typeface="Times New Roman" panose="02020603050405020304" pitchFamily="18" charset="0"/>
                <a:cs typeface="Calibri" panose="020F0502020204030204" pitchFamily="34" charset="0"/>
              </a:rPr>
              <a:t>and with existing support services</a:t>
            </a:r>
            <a:endParaRPr lang="en-GB" sz="2400" kern="1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1CB11FC-805E-C5CB-239F-329D7F10A41B}"/>
              </a:ext>
            </a:extLst>
          </p:cNvPr>
          <p:cNvSpPr txBox="1"/>
          <p:nvPr/>
        </p:nvSpPr>
        <p:spPr>
          <a:xfrm>
            <a:off x="740228" y="4879817"/>
            <a:ext cx="11346874" cy="1166473"/>
          </a:xfrm>
          <a:prstGeom prst="rect">
            <a:avLst/>
          </a:prstGeom>
          <a:noFill/>
        </p:spPr>
        <p:txBody>
          <a:bodyPr wrap="square">
            <a:spAutoFit/>
          </a:bodyPr>
          <a:lstStyle/>
          <a:p>
            <a:pPr marL="114300" indent="-228600" algn="just">
              <a:lnSpc>
                <a:spcPct val="90000"/>
              </a:lnSpc>
              <a:spcAft>
                <a:spcPts val="600"/>
              </a:spcAft>
              <a:buFont typeface="Arial" panose="020B0604020202020204" pitchFamily="34" charset="0"/>
              <a:buChar char="•"/>
            </a:pPr>
            <a:r>
              <a:rPr lang="en-US" sz="2400" b="1" dirty="0"/>
              <a:t>Focus on Rough Sleepers </a:t>
            </a:r>
            <a:r>
              <a:rPr lang="en-US" sz="2400" dirty="0"/>
              <a:t>obscures needs of other homeless groups. </a:t>
            </a:r>
            <a:r>
              <a:rPr lang="en-GB" sz="2400" dirty="0"/>
              <a:t>Can embed structural discrimination in policy and service delivery</a:t>
            </a:r>
          </a:p>
          <a:p>
            <a:pPr marL="114300" indent="-228600">
              <a:lnSpc>
                <a:spcPct val="90000"/>
              </a:lnSpc>
              <a:spcAft>
                <a:spcPts val="600"/>
              </a:spcAft>
              <a:buFont typeface="Arial" panose="020B0604020202020204" pitchFamily="34" charset="0"/>
              <a:buChar char="•"/>
            </a:pPr>
            <a:endParaRPr lang="en-US" sz="2400" b="1" dirty="0"/>
          </a:p>
        </p:txBody>
      </p:sp>
      <p:sp>
        <p:nvSpPr>
          <p:cNvPr id="9" name="TextBox 8">
            <a:extLst>
              <a:ext uri="{FF2B5EF4-FFF2-40B4-BE49-F238E27FC236}">
                <a16:creationId xmlns:a16="http://schemas.microsoft.com/office/drawing/2014/main" id="{B5AEBCD4-9A3E-152B-C4CC-8015D87A9E0A}"/>
              </a:ext>
            </a:extLst>
          </p:cNvPr>
          <p:cNvSpPr txBox="1"/>
          <p:nvPr/>
        </p:nvSpPr>
        <p:spPr>
          <a:xfrm>
            <a:off x="609602" y="5700108"/>
            <a:ext cx="10972799" cy="1089529"/>
          </a:xfrm>
          <a:prstGeom prst="rect">
            <a:avLst/>
          </a:prstGeom>
          <a:noFill/>
        </p:spPr>
        <p:txBody>
          <a:bodyPr wrap="square">
            <a:spAutoFit/>
          </a:bodyPr>
          <a:lstStyle/>
          <a:p>
            <a:pPr marL="114300" indent="-228600" algn="just">
              <a:lnSpc>
                <a:spcPct val="90000"/>
              </a:lnSpc>
              <a:spcAft>
                <a:spcPts val="600"/>
              </a:spcAft>
              <a:buFont typeface="Arial" panose="020B0604020202020204" pitchFamily="34" charset="0"/>
              <a:buChar char="•"/>
            </a:pPr>
            <a:r>
              <a:rPr lang="en-US" sz="2400" b="1" dirty="0">
                <a:effectLst/>
              </a:rPr>
              <a:t>Co-production with community groups and those with lived experience is vital</a:t>
            </a:r>
            <a:r>
              <a:rPr lang="en-US" sz="2400" dirty="0">
                <a:effectLst/>
              </a:rPr>
              <a:t> in attempts to reduce housing disadvantage &amp; experiences of homelessness among </a:t>
            </a:r>
            <a:r>
              <a:rPr lang="en-US" sz="2400" dirty="0" err="1">
                <a:effectLst/>
              </a:rPr>
              <a:t>racialised</a:t>
            </a:r>
            <a:r>
              <a:rPr lang="en-US" sz="2400" dirty="0">
                <a:effectLst/>
              </a:rPr>
              <a:t> minorities</a:t>
            </a:r>
          </a:p>
        </p:txBody>
      </p:sp>
    </p:spTree>
    <p:extLst>
      <p:ext uri="{BB962C8B-B14F-4D97-AF65-F5344CB8AC3E}">
        <p14:creationId xmlns:p14="http://schemas.microsoft.com/office/powerpoint/2010/main" val="689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3DB0-320E-8CE3-4226-CAAAD750CDCA}"/>
              </a:ext>
            </a:extLst>
          </p:cNvPr>
          <p:cNvSpPr>
            <a:spLocks noGrp="1"/>
          </p:cNvSpPr>
          <p:nvPr>
            <p:ph type="title"/>
          </p:nvPr>
        </p:nvSpPr>
        <p:spPr/>
        <p:txBody>
          <a:bodyPr>
            <a:normAutofit/>
          </a:bodyPr>
          <a:lstStyle/>
          <a:p>
            <a:r>
              <a:rPr lang="en-GB" sz="3200" b="1" dirty="0">
                <a:effectLst>
                  <a:outerShdw blurRad="38100" dist="38100" dir="2700000" algn="tl">
                    <a:srgbClr val="000000">
                      <a:alpha val="43137"/>
                    </a:srgbClr>
                  </a:outerShdw>
                </a:effectLst>
              </a:rPr>
              <a:t>What More Can The Housing Sector Do - Gift &amp; Will!</a:t>
            </a:r>
          </a:p>
        </p:txBody>
      </p:sp>
      <p:graphicFrame>
        <p:nvGraphicFramePr>
          <p:cNvPr id="19" name="Content Placeholder 2">
            <a:extLst>
              <a:ext uri="{FF2B5EF4-FFF2-40B4-BE49-F238E27FC236}">
                <a16:creationId xmlns:a16="http://schemas.microsoft.com/office/drawing/2014/main" id="{DF21561E-EDF5-6B79-F640-861A3EB74718}"/>
              </a:ext>
            </a:extLst>
          </p:cNvPr>
          <p:cNvGraphicFramePr>
            <a:graphicFrameLocks noGrp="1"/>
          </p:cNvGraphicFramePr>
          <p:nvPr>
            <p:ph sz="half" idx="1"/>
            <p:extLst>
              <p:ext uri="{D42A27DB-BD31-4B8C-83A1-F6EECF244321}">
                <p14:modId xmlns:p14="http://schemas.microsoft.com/office/powerpoint/2010/main" val="2949061692"/>
              </p:ext>
            </p:extLst>
          </p:nvPr>
        </p:nvGraphicFramePr>
        <p:xfrm>
          <a:off x="838199" y="1584251"/>
          <a:ext cx="5181600" cy="4844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ECC0A14-C99E-CE2F-0300-3D7839AF9879}"/>
              </a:ext>
            </a:extLst>
          </p:cNvPr>
          <p:cNvPicPr>
            <a:picLocks noChangeAspect="1"/>
          </p:cNvPicPr>
          <p:nvPr/>
        </p:nvPicPr>
        <p:blipFill>
          <a:blip r:embed="rId8"/>
          <a:stretch>
            <a:fillRect/>
          </a:stretch>
        </p:blipFill>
        <p:spPr>
          <a:xfrm>
            <a:off x="10840065" y="185441"/>
            <a:ext cx="1179950" cy="1545422"/>
          </a:xfrm>
          <a:prstGeom prst="rect">
            <a:avLst/>
          </a:prstGeom>
        </p:spPr>
      </p:pic>
      <p:sp>
        <p:nvSpPr>
          <p:cNvPr id="7" name="TextBox 6">
            <a:extLst>
              <a:ext uri="{FF2B5EF4-FFF2-40B4-BE49-F238E27FC236}">
                <a16:creationId xmlns:a16="http://schemas.microsoft.com/office/drawing/2014/main" id="{77DCF488-0927-4B89-D8FC-3040662F2660}"/>
              </a:ext>
            </a:extLst>
          </p:cNvPr>
          <p:cNvSpPr txBox="1"/>
          <p:nvPr/>
        </p:nvSpPr>
        <p:spPr>
          <a:xfrm>
            <a:off x="5671455" y="6492875"/>
            <a:ext cx="6097772" cy="369332"/>
          </a:xfrm>
          <a:prstGeom prst="rect">
            <a:avLst/>
          </a:prstGeom>
          <a:noFill/>
        </p:spPr>
        <p:txBody>
          <a:bodyPr wrap="square">
            <a:spAutoFit/>
          </a:bodyPr>
          <a:lstStyle/>
          <a:p>
            <a:r>
              <a:rPr lang="en-GB" b="1" dirty="0">
                <a:solidFill>
                  <a:srgbClr val="FF0000"/>
                </a:solidFill>
                <a:latin typeface="Calibri" panose="020F0502020204030204" pitchFamily="34" charset="0"/>
                <a:cs typeface="Calibri" panose="020F0502020204030204" pitchFamily="34" charset="0"/>
              </a:rPr>
              <a:t>* To improve understanding of specific needs of communities</a:t>
            </a:r>
            <a:endParaRPr lang="en-GB" b="1" dirty="0">
              <a:solidFill>
                <a:srgbClr val="FF0000"/>
              </a:solidFill>
            </a:endParaRPr>
          </a:p>
        </p:txBody>
      </p:sp>
      <p:sp>
        <p:nvSpPr>
          <p:cNvPr id="4" name="TextBox 3">
            <a:extLst>
              <a:ext uri="{FF2B5EF4-FFF2-40B4-BE49-F238E27FC236}">
                <a16:creationId xmlns:a16="http://schemas.microsoft.com/office/drawing/2014/main" id="{99067E59-004A-1D8B-7F53-998C2FA70EBE}"/>
              </a:ext>
            </a:extLst>
          </p:cNvPr>
          <p:cNvSpPr txBox="1"/>
          <p:nvPr/>
        </p:nvSpPr>
        <p:spPr>
          <a:xfrm>
            <a:off x="5952134" y="5438728"/>
            <a:ext cx="6097772" cy="923330"/>
          </a:xfrm>
          <a:prstGeom prst="rect">
            <a:avLst/>
          </a:prstGeom>
          <a:noFill/>
        </p:spPr>
        <p:txBody>
          <a:bodyPr wrap="square">
            <a:spAutoFit/>
          </a:bodyPr>
          <a:lstStyle/>
          <a:p>
            <a:r>
              <a:rPr lang="en-GB" dirty="0">
                <a:latin typeface="Calibri" panose="020F0502020204030204" pitchFamily="34" charset="0"/>
                <a:cs typeface="Calibri" panose="020F0502020204030204" pitchFamily="34" charset="0"/>
              </a:rPr>
              <a:t>Third Sector Housing Providers including Community Led Housing as an option .  Small infill sites, Percentage of new build on large schemes/regeneration. s106 Homes</a:t>
            </a:r>
            <a:endParaRPr lang="en-GB" dirty="0"/>
          </a:p>
        </p:txBody>
      </p:sp>
      <p:sp>
        <p:nvSpPr>
          <p:cNvPr id="12" name="TextBox 11">
            <a:extLst>
              <a:ext uri="{FF2B5EF4-FFF2-40B4-BE49-F238E27FC236}">
                <a16:creationId xmlns:a16="http://schemas.microsoft.com/office/drawing/2014/main" id="{25AECDEC-2D29-DD9E-D60A-638572BF37D2}"/>
              </a:ext>
            </a:extLst>
          </p:cNvPr>
          <p:cNvSpPr txBox="1"/>
          <p:nvPr/>
        </p:nvSpPr>
        <p:spPr>
          <a:xfrm>
            <a:off x="6019799" y="1424655"/>
            <a:ext cx="6097772" cy="923330"/>
          </a:xfrm>
          <a:prstGeom prst="rect">
            <a:avLst/>
          </a:prstGeom>
          <a:noFill/>
        </p:spPr>
        <p:txBody>
          <a:bodyPr wrap="square">
            <a:spAutoFit/>
          </a:bodyPr>
          <a:lstStyle/>
          <a:p>
            <a:r>
              <a:rPr lang="en-GB" dirty="0"/>
              <a:t>Housing pathways between supported housing and general needs. Embed a race lens in housing and homelessness services</a:t>
            </a:r>
          </a:p>
        </p:txBody>
      </p:sp>
      <p:sp>
        <p:nvSpPr>
          <p:cNvPr id="21" name="TextBox 20">
            <a:extLst>
              <a:ext uri="{FF2B5EF4-FFF2-40B4-BE49-F238E27FC236}">
                <a16:creationId xmlns:a16="http://schemas.microsoft.com/office/drawing/2014/main" id="{58A7BEFC-3AD7-3F60-5EFE-26D129BC7C55}"/>
              </a:ext>
            </a:extLst>
          </p:cNvPr>
          <p:cNvSpPr txBox="1"/>
          <p:nvPr/>
        </p:nvSpPr>
        <p:spPr>
          <a:xfrm>
            <a:off x="6019799" y="3339312"/>
            <a:ext cx="6297384" cy="1477328"/>
          </a:xfrm>
          <a:prstGeom prst="rect">
            <a:avLst/>
          </a:prstGeom>
          <a:noFill/>
        </p:spPr>
        <p:txBody>
          <a:bodyPr wrap="square">
            <a:spAutoFit/>
          </a:bodyPr>
          <a:lstStyle/>
          <a:p>
            <a:pPr lvl="0">
              <a:lnSpc>
                <a:spcPct val="100000"/>
              </a:lnSpc>
            </a:pPr>
            <a:r>
              <a:rPr lang="en-GB" dirty="0"/>
              <a:t>Embed Race in NHF and </a:t>
            </a:r>
            <a:r>
              <a:rPr lang="en-GB" dirty="0" err="1"/>
              <a:t>CiH</a:t>
            </a:r>
            <a:r>
              <a:rPr lang="en-GB" dirty="0"/>
              <a:t> Strategies. Culturally  competent training* </a:t>
            </a:r>
            <a:r>
              <a:rPr lang="en-GB" dirty="0" err="1"/>
              <a:t>HfC</a:t>
            </a:r>
            <a:r>
              <a:rPr lang="en-GB" dirty="0"/>
              <a:t> aspirations or targets. </a:t>
            </a:r>
            <a:r>
              <a:rPr lang="en-GB" dirty="0" err="1"/>
              <a:t>HfC</a:t>
            </a:r>
            <a:r>
              <a:rPr lang="en-GB" dirty="0"/>
              <a:t> focus on race rather than grouping with EDI commitments. Mandate % of HA surplus – redistributed to most at risk. Ring-fence AHP.  EIA (PSED). </a:t>
            </a:r>
            <a:endParaRPr lang="en-US" dirty="0"/>
          </a:p>
        </p:txBody>
      </p:sp>
      <p:sp>
        <p:nvSpPr>
          <p:cNvPr id="26" name="Rectangle 25">
            <a:extLst>
              <a:ext uri="{FF2B5EF4-FFF2-40B4-BE49-F238E27FC236}">
                <a16:creationId xmlns:a16="http://schemas.microsoft.com/office/drawing/2014/main" id="{76D75353-418A-821D-3148-8492F11CA731}"/>
              </a:ext>
            </a:extLst>
          </p:cNvPr>
          <p:cNvSpPr/>
          <p:nvPr/>
        </p:nvSpPr>
        <p:spPr>
          <a:xfrm>
            <a:off x="9001020" y="2472208"/>
            <a:ext cx="1918822" cy="8053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8" name="TextBox 27">
            <a:extLst>
              <a:ext uri="{FF2B5EF4-FFF2-40B4-BE49-F238E27FC236}">
                <a16:creationId xmlns:a16="http://schemas.microsoft.com/office/drawing/2014/main" id="{0F57F73D-A5AD-9DF0-93AD-AA441269A8FA}"/>
              </a:ext>
            </a:extLst>
          </p:cNvPr>
          <p:cNvSpPr txBox="1"/>
          <p:nvPr/>
        </p:nvSpPr>
        <p:spPr>
          <a:xfrm>
            <a:off x="6019799" y="4812084"/>
            <a:ext cx="6097772" cy="923330"/>
          </a:xfrm>
          <a:prstGeom prst="rect">
            <a:avLst/>
          </a:prstGeom>
          <a:noFill/>
        </p:spPr>
        <p:txBody>
          <a:bodyPr wrap="square">
            <a:spAutoFit/>
          </a:bodyPr>
          <a:lstStyle/>
          <a:p>
            <a:r>
              <a:rPr lang="en-GB" dirty="0"/>
              <a:t>Ethical disposal of street properties - </a:t>
            </a:r>
            <a:r>
              <a:rPr lang="en-GB" dirty="0">
                <a:latin typeface="Calibri" panose="020F0502020204030204" pitchFamily="34" charset="0"/>
                <a:cs typeface="Calibri" panose="020F0502020204030204" pitchFamily="34" charset="0"/>
              </a:rPr>
              <a:t>Loc(HA)L Homes campaign. </a:t>
            </a:r>
            <a:endParaRPr lang="en-GB" dirty="0"/>
          </a:p>
          <a:p>
            <a:r>
              <a:rPr lang="en-GB" b="1" dirty="0">
                <a:solidFill>
                  <a:srgbClr val="00B050"/>
                </a:solidFill>
                <a:latin typeface="Calibri" panose="020F0502020204030204" pitchFamily="34" charset="0"/>
                <a:cs typeface="Calibri" panose="020F0502020204030204" pitchFamily="34" charset="0"/>
              </a:rPr>
              <a:t>  </a:t>
            </a:r>
            <a:endParaRPr lang="en-GB" b="1" dirty="0">
              <a:solidFill>
                <a:srgbClr val="00B050"/>
              </a:solidFill>
            </a:endParaRPr>
          </a:p>
        </p:txBody>
      </p:sp>
      <p:sp>
        <p:nvSpPr>
          <p:cNvPr id="30" name="TextBox 29">
            <a:extLst>
              <a:ext uri="{FF2B5EF4-FFF2-40B4-BE49-F238E27FC236}">
                <a16:creationId xmlns:a16="http://schemas.microsoft.com/office/drawing/2014/main" id="{365381A9-DFFD-745B-0301-2A30C03F1EC3}"/>
              </a:ext>
            </a:extLst>
          </p:cNvPr>
          <p:cNvSpPr txBox="1"/>
          <p:nvPr/>
        </p:nvSpPr>
        <p:spPr>
          <a:xfrm>
            <a:off x="6019799" y="2387180"/>
            <a:ext cx="6097772" cy="923330"/>
          </a:xfrm>
          <a:prstGeom prst="rect">
            <a:avLst/>
          </a:prstGeom>
          <a:noFill/>
        </p:spPr>
        <p:txBody>
          <a:bodyPr wrap="square">
            <a:spAutoFit/>
          </a:bodyPr>
          <a:lstStyle/>
          <a:p>
            <a:r>
              <a:rPr lang="en-GB" dirty="0">
                <a:cs typeface="Calibri" panose="020F0502020204030204" pitchFamily="34" charset="0"/>
              </a:rPr>
              <a:t>Support - existing tenants &amp; those not engaging. Audit of lettings and evictions. Review Council nominations and adopt local freedoms/flexibilities.</a:t>
            </a:r>
            <a:endParaRPr lang="en-GB" dirty="0"/>
          </a:p>
        </p:txBody>
      </p:sp>
    </p:spTree>
    <p:extLst>
      <p:ext uri="{BB962C8B-B14F-4D97-AF65-F5344CB8AC3E}">
        <p14:creationId xmlns:p14="http://schemas.microsoft.com/office/powerpoint/2010/main" val="1952028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3DB0-320E-8CE3-4226-CAAAD750CDCA}"/>
              </a:ext>
            </a:extLst>
          </p:cNvPr>
          <p:cNvSpPr>
            <a:spLocks noGrp="1"/>
          </p:cNvSpPr>
          <p:nvPr>
            <p:ph type="title"/>
          </p:nvPr>
        </p:nvSpPr>
        <p:spPr/>
        <p:txBody>
          <a:bodyPr>
            <a:normAutofit/>
          </a:bodyPr>
          <a:lstStyle/>
          <a:p>
            <a:r>
              <a:rPr lang="en-GB" sz="3200" b="1" dirty="0">
                <a:effectLst>
                  <a:outerShdw blurRad="38100" dist="38100" dir="2700000" algn="tl">
                    <a:srgbClr val="000000">
                      <a:alpha val="43137"/>
                    </a:srgbClr>
                  </a:outerShdw>
                </a:effectLst>
              </a:rPr>
              <a:t>What More Can The Housing Sector Do – Gift &amp; Will!</a:t>
            </a:r>
          </a:p>
        </p:txBody>
      </p:sp>
      <p:pic>
        <p:nvPicPr>
          <p:cNvPr id="5" name="Picture 4">
            <a:extLst>
              <a:ext uri="{FF2B5EF4-FFF2-40B4-BE49-F238E27FC236}">
                <a16:creationId xmlns:a16="http://schemas.microsoft.com/office/drawing/2014/main" id="{BECC0A14-C99E-CE2F-0300-3D7839AF9879}"/>
              </a:ext>
            </a:extLst>
          </p:cNvPr>
          <p:cNvPicPr>
            <a:picLocks noChangeAspect="1"/>
          </p:cNvPicPr>
          <p:nvPr/>
        </p:nvPicPr>
        <p:blipFill>
          <a:blip r:embed="rId3"/>
          <a:stretch>
            <a:fillRect/>
          </a:stretch>
        </p:blipFill>
        <p:spPr>
          <a:xfrm>
            <a:off x="10840065" y="185441"/>
            <a:ext cx="1179950" cy="1545422"/>
          </a:xfrm>
          <a:prstGeom prst="rect">
            <a:avLst/>
          </a:prstGeom>
        </p:spPr>
      </p:pic>
      <p:pic>
        <p:nvPicPr>
          <p:cNvPr id="6" name="Picture 5">
            <a:extLst>
              <a:ext uri="{FF2B5EF4-FFF2-40B4-BE49-F238E27FC236}">
                <a16:creationId xmlns:a16="http://schemas.microsoft.com/office/drawing/2014/main" id="{C615B729-913D-64F9-3959-9E984C15AACF}"/>
              </a:ext>
            </a:extLst>
          </p:cNvPr>
          <p:cNvPicPr>
            <a:picLocks noChangeAspect="1"/>
          </p:cNvPicPr>
          <p:nvPr/>
        </p:nvPicPr>
        <p:blipFill>
          <a:blip r:embed="rId4"/>
          <a:stretch>
            <a:fillRect/>
          </a:stretch>
        </p:blipFill>
        <p:spPr>
          <a:xfrm>
            <a:off x="580766" y="1405815"/>
            <a:ext cx="3715268" cy="5087060"/>
          </a:xfrm>
          <a:prstGeom prst="rect">
            <a:avLst/>
          </a:prstGeom>
          <a:ln>
            <a:noFill/>
          </a:ln>
          <a:effectLst>
            <a:outerShdw blurRad="292100" dist="139700" dir="2700000" algn="tl" rotWithShape="0">
              <a:srgbClr val="333333">
                <a:alpha val="65000"/>
              </a:srgbClr>
            </a:outerShdw>
          </a:effectLst>
        </p:spPr>
      </p:pic>
      <p:pic>
        <p:nvPicPr>
          <p:cNvPr id="16" name="Picture 15" descr="A blue and white text with a building&#10;&#10;Description automatically generated with medium confidence">
            <a:extLst>
              <a:ext uri="{FF2B5EF4-FFF2-40B4-BE49-F238E27FC236}">
                <a16:creationId xmlns:a16="http://schemas.microsoft.com/office/drawing/2014/main" id="{6339DA1F-29D9-52B9-2B67-550A0C717474}"/>
              </a:ext>
            </a:extLst>
          </p:cNvPr>
          <p:cNvPicPr>
            <a:picLocks noChangeAspect="1"/>
          </p:cNvPicPr>
          <p:nvPr/>
        </p:nvPicPr>
        <p:blipFill rotWithShape="1">
          <a:blip r:embed="rId5"/>
          <a:srcRect r="16088" b="-3"/>
          <a:stretch/>
        </p:blipFill>
        <p:spPr bwMode="auto">
          <a:xfrm>
            <a:off x="5169916" y="1405815"/>
            <a:ext cx="3173143" cy="210050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99A223D7-0660-7578-871F-C3E120B560BC}"/>
              </a:ext>
            </a:extLst>
          </p:cNvPr>
          <p:cNvPicPr>
            <a:picLocks noChangeAspect="1"/>
          </p:cNvPicPr>
          <p:nvPr/>
        </p:nvPicPr>
        <p:blipFill>
          <a:blip r:embed="rId6"/>
          <a:stretch>
            <a:fillRect/>
          </a:stretch>
        </p:blipFill>
        <p:spPr>
          <a:xfrm>
            <a:off x="5846850" y="3748288"/>
            <a:ext cx="2049118" cy="294053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82F86695-E7E0-8503-4248-FF7F7ED555F4}"/>
              </a:ext>
            </a:extLst>
          </p:cNvPr>
          <p:cNvPicPr>
            <a:picLocks noChangeAspect="1"/>
          </p:cNvPicPr>
          <p:nvPr/>
        </p:nvPicPr>
        <p:blipFill>
          <a:blip r:embed="rId7"/>
          <a:stretch>
            <a:fillRect/>
          </a:stretch>
        </p:blipFill>
        <p:spPr>
          <a:xfrm>
            <a:off x="8790151" y="2456067"/>
            <a:ext cx="2821083" cy="3665058"/>
          </a:xfrm>
          <a:prstGeom prst="rect">
            <a:avLst/>
          </a:prstGeom>
        </p:spPr>
      </p:pic>
    </p:spTree>
    <p:extLst>
      <p:ext uri="{BB962C8B-B14F-4D97-AF65-F5344CB8AC3E}">
        <p14:creationId xmlns:p14="http://schemas.microsoft.com/office/powerpoint/2010/main" val="143822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E31E5E-C27F-89E6-5E9E-4C05197BE3D4}"/>
              </a:ext>
            </a:extLst>
          </p:cNvPr>
          <p:cNvSpPr>
            <a:spLocks noGrp="1"/>
          </p:cNvSpPr>
          <p:nvPr>
            <p:ph type="title"/>
          </p:nvPr>
        </p:nvSpPr>
        <p:spPr>
          <a:xfrm>
            <a:off x="1028700" y="1967266"/>
            <a:ext cx="2628900" cy="2547257"/>
          </a:xfrm>
          <a:noFill/>
        </p:spPr>
        <p:txBody>
          <a:bodyPr anchor="ctr">
            <a:normAutofit/>
          </a:bodyPr>
          <a:lstStyle/>
          <a:p>
            <a:pPr algn="ctr"/>
            <a:r>
              <a:rPr lang="en-GB" sz="3600" dirty="0">
                <a:solidFill>
                  <a:srgbClr val="FFFFFF"/>
                </a:solidFill>
              </a:rPr>
              <a:t>Tackling Race Inequality</a:t>
            </a:r>
          </a:p>
        </p:txBody>
      </p:sp>
      <p:pic>
        <p:nvPicPr>
          <p:cNvPr id="5" name="Picture 4">
            <a:extLst>
              <a:ext uri="{FF2B5EF4-FFF2-40B4-BE49-F238E27FC236}">
                <a16:creationId xmlns:a16="http://schemas.microsoft.com/office/drawing/2014/main" id="{95BB4764-0692-20EF-8BD1-BDCEECAE4A38}"/>
              </a:ext>
            </a:extLst>
          </p:cNvPr>
          <p:cNvPicPr>
            <a:picLocks noChangeAspect="1"/>
          </p:cNvPicPr>
          <p:nvPr/>
        </p:nvPicPr>
        <p:blipFill>
          <a:blip r:embed="rId2"/>
          <a:stretch>
            <a:fillRect/>
          </a:stretch>
        </p:blipFill>
        <p:spPr>
          <a:xfrm>
            <a:off x="5297182" y="643466"/>
            <a:ext cx="5740968" cy="5568739"/>
          </a:xfrm>
          <a:prstGeom prst="rect">
            <a:avLst/>
          </a:prstGeom>
        </p:spPr>
      </p:pic>
    </p:spTree>
    <p:extLst>
      <p:ext uri="{BB962C8B-B14F-4D97-AF65-F5344CB8AC3E}">
        <p14:creationId xmlns:p14="http://schemas.microsoft.com/office/powerpoint/2010/main" val="346815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A2E975-857C-6AFC-2F6F-CE8024507336}"/>
              </a:ext>
            </a:extLst>
          </p:cNvPr>
          <p:cNvSpPr txBox="1"/>
          <p:nvPr/>
        </p:nvSpPr>
        <p:spPr>
          <a:xfrm>
            <a:off x="818537" y="1466155"/>
            <a:ext cx="4773706" cy="2862322"/>
          </a:xfrm>
          <a:prstGeom prst="rect">
            <a:avLst/>
          </a:prstGeom>
          <a:solidFill>
            <a:schemeClr val="accent6">
              <a:lumMod val="20000"/>
              <a:lumOff val="80000"/>
              <a:alpha val="86000"/>
            </a:schemeClr>
          </a:solidFill>
          <a:effectLst>
            <a:outerShdw blurRad="50800" dist="38100" dir="2700000" algn="tl" rotWithShape="0">
              <a:prstClr val="black">
                <a:alpha val="40000"/>
              </a:prstClr>
            </a:outerShdw>
          </a:effectLst>
        </p:spPr>
        <p:txBody>
          <a:bodyPr wrap="square">
            <a:spAutoFit/>
          </a:bodyPr>
          <a:lstStyle/>
          <a:p>
            <a:pPr lvl="0" algn="ctr"/>
            <a:r>
              <a:rPr lang="en-GB" sz="1800" i="1" dirty="0">
                <a:effectLst/>
                <a:latin typeface="Segoe UI" panose="020B0502040204020203" pitchFamily="34" charset="0"/>
                <a:ea typeface="Calibri" panose="020F0502020204030204" pitchFamily="34" charset="0"/>
              </a:rPr>
              <a:t>“There is a </a:t>
            </a:r>
            <a:r>
              <a:rPr lang="en-GB" sz="1800" b="1" i="1" dirty="0">
                <a:effectLst/>
                <a:latin typeface="Segoe UI" panose="020B0502040204020203" pitchFamily="34" charset="0"/>
                <a:ea typeface="Calibri" panose="020F0502020204030204" pitchFamily="34" charset="0"/>
              </a:rPr>
              <a:t>lot of black people that are homeless, But because we live as our community</a:t>
            </a:r>
            <a:r>
              <a:rPr lang="en-GB" sz="1800" i="1" dirty="0">
                <a:effectLst/>
                <a:latin typeface="Segoe UI" panose="020B0502040204020203" pitchFamily="34" charset="0"/>
                <a:ea typeface="Calibri" panose="020F0502020204030204" pitchFamily="34" charset="0"/>
              </a:rPr>
              <a:t>…we're able to bounce around through friends and family, and have places to stay…So…</a:t>
            </a:r>
            <a:r>
              <a:rPr lang="en-GB" sz="1800" b="1" i="1" dirty="0">
                <a:effectLst/>
                <a:latin typeface="Segoe UI" panose="020B0502040204020203" pitchFamily="34" charset="0"/>
                <a:ea typeface="Calibri" panose="020F0502020204030204" pitchFamily="34" charset="0"/>
              </a:rPr>
              <a:t>you don't see many of us sleeping rough</a:t>
            </a:r>
            <a:r>
              <a:rPr lang="en-GB" sz="1800" i="1" dirty="0">
                <a:effectLst/>
                <a:latin typeface="Segoe UI" panose="020B0502040204020203" pitchFamily="34" charset="0"/>
                <a:ea typeface="Calibri" panose="020F0502020204030204" pitchFamily="34" charset="0"/>
              </a:rPr>
              <a:t>, but that doesn't mean that we're not homeless. We've still got nowhere to go…But </a:t>
            </a:r>
            <a:r>
              <a:rPr lang="en-GB" sz="1800" b="1" i="1" dirty="0">
                <a:effectLst/>
                <a:latin typeface="Segoe UI" panose="020B0502040204020203" pitchFamily="34" charset="0"/>
                <a:ea typeface="Calibri" panose="020F0502020204030204" pitchFamily="34" charset="0"/>
              </a:rPr>
              <a:t>it's not highlighted in any way.</a:t>
            </a:r>
            <a:r>
              <a:rPr lang="en-GB" sz="1800" i="1" dirty="0">
                <a:effectLst/>
                <a:latin typeface="Segoe UI" panose="020B0502040204020203" pitchFamily="34" charset="0"/>
                <a:ea typeface="Calibri" panose="020F0502020204030204" pitchFamily="34" charset="0"/>
              </a:rPr>
              <a:t>” </a:t>
            </a:r>
          </a:p>
          <a:p>
            <a:pPr lvl="0" algn="ctr"/>
            <a:endParaRPr lang="en-GB" sz="1800" i="1" dirty="0">
              <a:effectLst/>
              <a:latin typeface="Segoe UI" panose="020B0502040204020203" pitchFamily="34" charset="0"/>
              <a:ea typeface="Calibri" panose="020F0502020204030204" pitchFamily="34" charset="0"/>
            </a:endParaRPr>
          </a:p>
          <a:p>
            <a:pPr lvl="0" algn="ctr"/>
            <a:r>
              <a:rPr lang="en-GB" sz="1800" i="1" dirty="0">
                <a:effectLst/>
                <a:latin typeface="Segoe UI" panose="020B0502040204020203" pitchFamily="34" charset="0"/>
                <a:ea typeface="Calibri" panose="020F0502020204030204" pitchFamily="34" charset="0"/>
              </a:rPr>
              <a:t>Angela </a:t>
            </a:r>
            <a:endParaRPr lang="en-GB" sz="3200" i="1" dirty="0">
              <a:effectLst/>
              <a:latin typeface="Arial" panose="020B060402020202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4590839B-9047-16CE-693C-C114416C5140}"/>
              </a:ext>
            </a:extLst>
          </p:cNvPr>
          <p:cNvSpPr txBox="1"/>
          <p:nvPr/>
        </p:nvSpPr>
        <p:spPr>
          <a:xfrm>
            <a:off x="6239624" y="1743154"/>
            <a:ext cx="4773706" cy="2308324"/>
          </a:xfrm>
          <a:prstGeom prst="rect">
            <a:avLst/>
          </a:prstGeom>
          <a:solidFill>
            <a:schemeClr val="accent6">
              <a:lumMod val="20000"/>
              <a:lumOff val="80000"/>
              <a:alpha val="78000"/>
            </a:schemeClr>
          </a:solidFill>
          <a:effectLst>
            <a:outerShdw blurRad="50800" dist="38100" dir="2700000" algn="tl" rotWithShape="0">
              <a:prstClr val="black">
                <a:alpha val="40000"/>
              </a:prstClr>
            </a:outerShdw>
          </a:effectLst>
        </p:spPr>
        <p:txBody>
          <a:bodyPr wrap="square">
            <a:spAutoFit/>
          </a:bodyPr>
          <a:lstStyle/>
          <a:p>
            <a:pPr algn="ctr"/>
            <a:r>
              <a:rPr lang="en-GB" sz="1800" i="1" dirty="0">
                <a:effectLst/>
                <a:latin typeface="Segoe UI" panose="020B0502040204020203" pitchFamily="34" charset="0"/>
                <a:ea typeface="Calibri" panose="020F0502020204030204" pitchFamily="34" charset="0"/>
                <a:cs typeface="Segoe UI" panose="020B0502040204020203" pitchFamily="34" charset="0"/>
              </a:rPr>
              <a:t>“</a:t>
            </a:r>
            <a:r>
              <a:rPr lang="en-GB" sz="1800" b="1" i="1" dirty="0">
                <a:effectLst/>
                <a:latin typeface="Segoe UI" panose="020B0502040204020203" pitchFamily="34" charset="0"/>
                <a:ea typeface="Calibri" panose="020F0502020204030204" pitchFamily="34" charset="0"/>
                <a:cs typeface="Segoe UI" panose="020B0502040204020203" pitchFamily="34" charset="0"/>
              </a:rPr>
              <a:t>There's not really much out there for the black person</a:t>
            </a:r>
            <a:r>
              <a:rPr lang="en-GB" sz="1800" i="1" dirty="0">
                <a:effectLst/>
                <a:latin typeface="Segoe UI" panose="020B0502040204020203" pitchFamily="34" charset="0"/>
                <a:ea typeface="Calibri" panose="020F0502020204030204" pitchFamily="34" charset="0"/>
                <a:cs typeface="Segoe UI" panose="020B0502040204020203" pitchFamily="34" charset="0"/>
              </a:rPr>
              <a:t>...You go into certain [organisations] and </a:t>
            </a:r>
            <a:r>
              <a:rPr lang="en-GB" sz="1800" b="1" i="1" dirty="0">
                <a:effectLst/>
                <a:latin typeface="Segoe UI" panose="020B0502040204020203" pitchFamily="34" charset="0"/>
                <a:ea typeface="Calibri" panose="020F0502020204030204" pitchFamily="34" charset="0"/>
                <a:cs typeface="Segoe UI" panose="020B0502040204020203" pitchFamily="34" charset="0"/>
              </a:rPr>
              <a:t>they're not understanding our needs, the way we talk, our actions, not understanding because they're not black themselves</a:t>
            </a:r>
            <a:r>
              <a:rPr lang="en-GB" sz="1800" i="1" dirty="0">
                <a:effectLst/>
                <a:latin typeface="Segoe UI" panose="020B0502040204020203" pitchFamily="34" charset="0"/>
                <a:ea typeface="Calibri" panose="020F0502020204030204" pitchFamily="34" charset="0"/>
                <a:cs typeface="Segoe UI" panose="020B0502040204020203" pitchFamily="34" charset="0"/>
              </a:rPr>
              <a:t>. But </a:t>
            </a:r>
            <a:r>
              <a:rPr lang="en-GB" sz="1800" b="1" i="1" dirty="0">
                <a:effectLst/>
                <a:latin typeface="Segoe UI" panose="020B0502040204020203" pitchFamily="34" charset="0"/>
                <a:ea typeface="Calibri" panose="020F0502020204030204" pitchFamily="34" charset="0"/>
                <a:cs typeface="Segoe UI" panose="020B0502040204020203" pitchFamily="34" charset="0"/>
              </a:rPr>
              <a:t>there's no black organisations</a:t>
            </a:r>
            <a:r>
              <a:rPr lang="en-GB" sz="1800" i="1" dirty="0">
                <a:effectLst/>
                <a:latin typeface="Segoe UI" panose="020B0502040204020203" pitchFamily="34" charset="0"/>
                <a:ea typeface="Calibri" panose="020F0502020204030204" pitchFamily="34" charset="0"/>
                <a:cs typeface="Segoe UI" panose="020B0502040204020203" pitchFamily="34" charset="0"/>
              </a:rPr>
              <a:t> that you can go to or phone up.” - Clive</a:t>
            </a:r>
            <a:endParaRPr lang="en-GB" dirty="0"/>
          </a:p>
        </p:txBody>
      </p:sp>
    </p:spTree>
    <p:extLst>
      <p:ext uri="{BB962C8B-B14F-4D97-AF65-F5344CB8AC3E}">
        <p14:creationId xmlns:p14="http://schemas.microsoft.com/office/powerpoint/2010/main" val="354975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EC7F29-0A78-2921-0259-5D3F3AD5F3C9}"/>
              </a:ext>
            </a:extLst>
          </p:cNvPr>
          <p:cNvSpPr txBox="1"/>
          <p:nvPr/>
        </p:nvSpPr>
        <p:spPr>
          <a:xfrm>
            <a:off x="2502295" y="1258498"/>
            <a:ext cx="7409782" cy="1369606"/>
          </a:xfrm>
          <a:prstGeom prst="rect">
            <a:avLst/>
          </a:prstGeom>
          <a:noFill/>
        </p:spPr>
        <p:txBody>
          <a:bodyPr wrap="square">
            <a:spAutoFit/>
          </a:bodyPr>
          <a:lstStyle/>
          <a:p>
            <a:pPr marL="0" indent="0" algn="ctr">
              <a:buNone/>
            </a:pPr>
            <a:r>
              <a:rPr lang="en-GB" sz="3200" b="1" dirty="0">
                <a:ea typeface="Roboto Condensed" panose="02000000000000000000" pitchFamily="2" charset="0"/>
              </a:rPr>
              <a:t>Henri</a:t>
            </a:r>
          </a:p>
          <a:p>
            <a:pPr marL="0" indent="0">
              <a:buNone/>
            </a:pPr>
            <a:r>
              <a:rPr lang="en-GB" sz="3200" dirty="0">
                <a:solidFill>
                  <a:schemeClr val="bg1"/>
                </a:solidFill>
                <a:ea typeface="Roboto Condensed" panose="02000000000000000000" pitchFamily="2" charset="0"/>
                <a:hlinkClick r:id="rId3">
                  <a:extLst>
                    <a:ext uri="{A12FA001-AC4F-418D-AE19-62706E023703}">
                      <ahyp:hlinkClr xmlns:ahyp="http://schemas.microsoft.com/office/drawing/2018/hyperlinkcolor" val="tx"/>
                    </a:ext>
                  </a:extLst>
                </a:hlinkClick>
              </a:rPr>
              <a:t>henri@pathwayhousingsolutions.org.uk</a:t>
            </a:r>
            <a:r>
              <a:rPr lang="en-GB" sz="3200" dirty="0">
                <a:solidFill>
                  <a:schemeClr val="bg1"/>
                </a:solidFill>
                <a:ea typeface="Roboto Condensed" panose="02000000000000000000" pitchFamily="2" charset="0"/>
              </a:rPr>
              <a:t> </a:t>
            </a:r>
          </a:p>
          <a:p>
            <a:pPr marL="0" indent="0">
              <a:buNone/>
            </a:pPr>
            <a:endParaRPr lang="en-GB" sz="100" dirty="0">
              <a:solidFill>
                <a:srgbClr val="0563C1"/>
              </a:solidFill>
              <a:latin typeface="Roboto Condensed" panose="02000000000000000000" pitchFamily="2" charset="0"/>
              <a:ea typeface="Roboto Condensed" panose="02000000000000000000" pitchFamily="2" charset="0"/>
            </a:endParaRPr>
          </a:p>
          <a:p>
            <a:pPr marL="0" indent="0">
              <a:buNone/>
            </a:pPr>
            <a:endParaRPr lang="en-GB" dirty="0">
              <a:latin typeface="Roboto Condensed" panose="02000000000000000000" pitchFamily="2" charset="0"/>
              <a:ea typeface="Roboto Condensed" panose="02000000000000000000" pitchFamily="2" charset="0"/>
            </a:endParaRPr>
          </a:p>
        </p:txBody>
      </p:sp>
      <p:pic>
        <p:nvPicPr>
          <p:cNvPr id="7" name="Picture 6" descr="Graphical user interface, application, Word&#10;&#10;Description automatically generated">
            <a:extLst>
              <a:ext uri="{FF2B5EF4-FFF2-40B4-BE49-F238E27FC236}">
                <a16:creationId xmlns:a16="http://schemas.microsoft.com/office/drawing/2014/main" id="{604DC7D2-1971-84D5-C616-70D9E3D29A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338" t="29058" r="13484" b="52193"/>
          <a:stretch/>
        </p:blipFill>
        <p:spPr bwMode="auto">
          <a:xfrm>
            <a:off x="4374968" y="4817651"/>
            <a:ext cx="2941320" cy="180574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91478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Freeform: Shape 44">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F20D2825-D297-B12A-5391-D5DA35B3271B}"/>
              </a:ext>
            </a:extLst>
          </p:cNvPr>
          <p:cNvPicPr>
            <a:picLocks noChangeAspect="1"/>
          </p:cNvPicPr>
          <p:nvPr/>
        </p:nvPicPr>
        <p:blipFill>
          <a:blip r:embed="rId2"/>
          <a:stretch>
            <a:fillRect/>
          </a:stretch>
        </p:blipFill>
        <p:spPr>
          <a:xfrm>
            <a:off x="1297927" y="643466"/>
            <a:ext cx="5739003" cy="5566833"/>
          </a:xfrm>
          <a:prstGeom prst="rect">
            <a:avLst/>
          </a:prstGeom>
        </p:spPr>
      </p:pic>
      <p:grpSp>
        <p:nvGrpSpPr>
          <p:cNvPr id="46" name="Group 45">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27"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2773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000" y="308400"/>
            <a:ext cx="8075240" cy="720080"/>
          </a:xfrm>
        </p:spPr>
        <p:txBody>
          <a:bodyPr>
            <a:normAutofit/>
          </a:bodyPr>
          <a:lstStyle/>
          <a:p>
            <a:r>
              <a:rPr lang="en-US" sz="2800" dirty="0">
                <a:latin typeface="+mn-lt"/>
              </a:rPr>
              <a:t>Definitions and Types of homelessness</a:t>
            </a:r>
          </a:p>
        </p:txBody>
      </p:sp>
      <p:sp>
        <p:nvSpPr>
          <p:cNvPr id="3" name="Content Placeholder 2"/>
          <p:cNvSpPr>
            <a:spLocks noGrp="1"/>
          </p:cNvSpPr>
          <p:nvPr>
            <p:ph idx="1"/>
          </p:nvPr>
        </p:nvSpPr>
        <p:spPr>
          <a:xfrm>
            <a:off x="2687062" y="1028480"/>
            <a:ext cx="9139178" cy="4824536"/>
          </a:xfrm>
        </p:spPr>
        <p:txBody>
          <a:bodyPr>
            <a:normAutofit/>
          </a:bodyPr>
          <a:lstStyle/>
          <a:p>
            <a:r>
              <a:rPr lang="en-GB" sz="2000" b="1" dirty="0"/>
              <a:t>‘</a:t>
            </a:r>
            <a:r>
              <a:rPr lang="en-GB" sz="2400" b="1" dirty="0"/>
              <a:t>Core homelessness</a:t>
            </a:r>
            <a:r>
              <a:rPr lang="en-GB" sz="2400" dirty="0"/>
              <a:t>’: the most severe and immediate forms of homelessness  (e.g. rough sleeping, living in homeless hostels/shelters)</a:t>
            </a:r>
          </a:p>
          <a:p>
            <a:r>
              <a:rPr lang="en-GB" sz="2400" b="1" dirty="0"/>
              <a:t>Statutory homelessness</a:t>
            </a:r>
            <a:r>
              <a:rPr lang="en-GB" sz="2400" dirty="0"/>
              <a:t>, based on relevant legislation (i.e. applied to a local authority and eligible and homeless (or threatened with homelessness in the near future))</a:t>
            </a:r>
          </a:p>
          <a:p>
            <a:r>
              <a:rPr lang="en-GB" sz="2400" b="1" dirty="0"/>
              <a:t>Hidden homelessness</a:t>
            </a:r>
            <a:r>
              <a:rPr lang="en-GB" sz="2400" dirty="0"/>
              <a:t>, i.e. people effectively homeless but neither visible nor (often) in official homelessness stats – e.g. severe overcrowding, concealed or sharing, sofa surfing</a:t>
            </a:r>
          </a:p>
          <a:p>
            <a:r>
              <a:rPr lang="en-GB" sz="2400" b="1" dirty="0"/>
              <a:t>At risk of homelessness </a:t>
            </a:r>
            <a:r>
              <a:rPr lang="en-GB" sz="2400" dirty="0"/>
              <a:t>in near future, - e.g. insecure tenure and or financial difficulties  </a:t>
            </a:r>
          </a:p>
          <a:p>
            <a:endParaRPr lang="en-GB" sz="2000" dirty="0"/>
          </a:p>
          <a:p>
            <a:endParaRPr lang="en-GB" sz="2000" dirty="0"/>
          </a:p>
          <a:p>
            <a:endParaRPr lang="en-GB" sz="2000" dirty="0"/>
          </a:p>
        </p:txBody>
      </p:sp>
      <p:pic>
        <p:nvPicPr>
          <p:cNvPr id="10" name="Picture 9">
            <a:extLst>
              <a:ext uri="{FF2B5EF4-FFF2-40B4-BE49-F238E27FC236}">
                <a16:creationId xmlns:a16="http://schemas.microsoft.com/office/drawing/2014/main" id="{463C833E-9009-68F2-DC63-D1DBE90F19DF}"/>
              </a:ext>
            </a:extLst>
          </p:cNvPr>
          <p:cNvPicPr>
            <a:picLocks noChangeAspect="1"/>
          </p:cNvPicPr>
          <p:nvPr/>
        </p:nvPicPr>
        <p:blipFill rotWithShape="1">
          <a:blip r:embed="rId3"/>
          <a:srcRect l="2120" t="3601"/>
          <a:stretch/>
        </p:blipFill>
        <p:spPr>
          <a:xfrm>
            <a:off x="223313" y="1980853"/>
            <a:ext cx="2163080" cy="1916079"/>
          </a:xfrm>
          <a:prstGeom prst="rect">
            <a:avLst/>
          </a:prstGeom>
        </p:spPr>
      </p:pic>
      <p:pic>
        <p:nvPicPr>
          <p:cNvPr id="11" name="Picture 10" descr="A screenshot of a phone&#10;&#10;Description automatically generated">
            <a:extLst>
              <a:ext uri="{FF2B5EF4-FFF2-40B4-BE49-F238E27FC236}">
                <a16:creationId xmlns:a16="http://schemas.microsoft.com/office/drawing/2014/main" id="{AF55E011-16E7-BA19-909E-67687078190F}"/>
              </a:ext>
            </a:extLst>
          </p:cNvPr>
          <p:cNvPicPr>
            <a:picLocks noChangeAspect="1"/>
          </p:cNvPicPr>
          <p:nvPr/>
        </p:nvPicPr>
        <p:blipFill rotWithShape="1">
          <a:blip r:embed="rId4"/>
          <a:srcRect t="3249" b="6986"/>
          <a:stretch/>
        </p:blipFill>
        <p:spPr bwMode="auto">
          <a:xfrm>
            <a:off x="3738910" y="5170714"/>
            <a:ext cx="6452426" cy="1579865"/>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D73F39A6-A41A-ADB8-9E24-7EA9B026896C}"/>
              </a:ext>
            </a:extLst>
          </p:cNvPr>
          <p:cNvSpPr txBox="1"/>
          <p:nvPr/>
        </p:nvSpPr>
        <p:spPr>
          <a:xfrm>
            <a:off x="521271" y="5829520"/>
            <a:ext cx="6097712" cy="375552"/>
          </a:xfrm>
          <a:prstGeom prst="rect">
            <a:avLst/>
          </a:prstGeom>
          <a:noFill/>
        </p:spPr>
        <p:txBody>
          <a:bodyPr wrap="square">
            <a:spAutoFit/>
          </a:bodyPr>
          <a:lstStyle/>
          <a:p>
            <a:pPr algn="just">
              <a:lnSpc>
                <a:spcPct val="107000"/>
              </a:lnSpc>
              <a:spcAft>
                <a:spcPts val="800"/>
              </a:spcAft>
            </a:pPr>
            <a:r>
              <a:rPr lang="en-US" sz="1800" b="1" kern="100" dirty="0">
                <a:effectLst/>
                <a:latin typeface="Calibri" panose="020F0502020204030204" pitchFamily="34" charset="0"/>
                <a:ea typeface="Calibri" panose="020F0502020204030204" pitchFamily="34" charset="0"/>
                <a:cs typeface="Calibri" panose="020F0502020204030204" pitchFamily="34" charset="0"/>
              </a:rPr>
              <a:t>Homelessness Pathways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1BB658D-B02A-3EE7-C348-21520BA8191E}"/>
              </a:ext>
            </a:extLst>
          </p:cNvPr>
          <p:cNvSpPr txBox="1"/>
          <p:nvPr/>
        </p:nvSpPr>
        <p:spPr>
          <a:xfrm>
            <a:off x="365760" y="429784"/>
            <a:ext cx="6097772" cy="584775"/>
          </a:xfrm>
          <a:prstGeom prst="rect">
            <a:avLst/>
          </a:prstGeom>
          <a:noFill/>
        </p:spPr>
        <p:txBody>
          <a:bodyPr wrap="square">
            <a:spAutoFit/>
          </a:bodyPr>
          <a:lstStyle/>
          <a:p>
            <a:r>
              <a:rPr lang="en-GB" sz="3200" b="1" dirty="0">
                <a:effectLst>
                  <a:outerShdw blurRad="38100" dist="38100" dir="2700000" algn="tl">
                    <a:srgbClr val="000000">
                      <a:alpha val="43137"/>
                    </a:srgbClr>
                  </a:outerShdw>
                </a:effectLst>
                <a:latin typeface="+mn-lt"/>
                <a:ea typeface="Roboto Condensed" panose="02000000000000000000" pitchFamily="2" charset="0"/>
              </a:rPr>
              <a:t>CONTEXT</a:t>
            </a:r>
            <a:endParaRPr lang="en-GB" sz="3200" dirty="0"/>
          </a:p>
        </p:txBody>
      </p:sp>
    </p:spTree>
    <p:extLst>
      <p:ext uri="{BB962C8B-B14F-4D97-AF65-F5344CB8AC3E}">
        <p14:creationId xmlns:p14="http://schemas.microsoft.com/office/powerpoint/2010/main" val="255867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1B7518-8ECC-4DDB-9D60-E888A505EE5E}"/>
              </a:ext>
            </a:extLst>
          </p:cNvPr>
          <p:cNvSpPr>
            <a:spLocks noGrp="1"/>
          </p:cNvSpPr>
          <p:nvPr>
            <p:ph type="body" sz="quarter" idx="17"/>
          </p:nvPr>
        </p:nvSpPr>
        <p:spPr/>
        <p:txBody>
          <a:bodyPr>
            <a:normAutofit/>
          </a:bodyPr>
          <a:lstStyle/>
          <a:p>
            <a:pPr marL="0" indent="0">
              <a:buNone/>
            </a:pPr>
            <a:r>
              <a:rPr lang="en-GB" sz="3200" dirty="0">
                <a:latin typeface="Calibri" panose="020F0502020204030204" pitchFamily="34" charset="0"/>
                <a:cs typeface="Calibri" panose="020F0502020204030204" pitchFamily="34" charset="0"/>
              </a:rPr>
              <a:t>Racial discrimination is recognised as one of the 8 domains in Sir Michael Marmot’s social determinants of health </a:t>
            </a:r>
          </a:p>
        </p:txBody>
      </p:sp>
      <p:pic>
        <p:nvPicPr>
          <p:cNvPr id="1026" name="Picture 2" descr="Image">
            <a:extLst>
              <a:ext uri="{FF2B5EF4-FFF2-40B4-BE49-F238E27FC236}">
                <a16:creationId xmlns:a16="http://schemas.microsoft.com/office/drawing/2014/main" id="{A15063F2-EAF3-46C4-9C07-F2ACE03AC4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69" t="15279" r="20617" b="18448"/>
          <a:stretch/>
        </p:blipFill>
        <p:spPr bwMode="auto">
          <a:xfrm>
            <a:off x="366182" y="1651665"/>
            <a:ext cx="9492343" cy="3015344"/>
          </a:xfrm>
          <a:prstGeom prst="rect">
            <a:avLst/>
          </a:prstGeom>
          <a:noFill/>
          <a:extLst>
            <a:ext uri="{909E8E84-426E-40DD-AFC4-6F175D3DCCD1}">
              <a14:hiddenFill xmlns:a14="http://schemas.microsoft.com/office/drawing/2010/main">
                <a:solidFill>
                  <a:srgbClr val="FFFFFF"/>
                </a:solidFill>
              </a14:hiddenFill>
            </a:ext>
          </a:extLst>
        </p:spPr>
      </p:pic>
      <p:sp>
        <p:nvSpPr>
          <p:cNvPr id="2" name="Arrow: Up 1">
            <a:extLst>
              <a:ext uri="{FF2B5EF4-FFF2-40B4-BE49-F238E27FC236}">
                <a16:creationId xmlns:a16="http://schemas.microsoft.com/office/drawing/2014/main" id="{77627DB5-35C4-E372-4CA6-D95E519D0DC0}"/>
              </a:ext>
            </a:extLst>
          </p:cNvPr>
          <p:cNvSpPr/>
          <p:nvPr/>
        </p:nvSpPr>
        <p:spPr>
          <a:xfrm>
            <a:off x="5873806" y="4060950"/>
            <a:ext cx="640080" cy="975473"/>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3" name="Picture 2" descr="A child sitting on the grass&#10;&#10;Description automatically generated">
            <a:extLst>
              <a:ext uri="{FF2B5EF4-FFF2-40B4-BE49-F238E27FC236}">
                <a16:creationId xmlns:a16="http://schemas.microsoft.com/office/drawing/2014/main" id="{D2C9D320-5D77-7C80-E27B-C79C6166276F}"/>
              </a:ext>
            </a:extLst>
          </p:cNvPr>
          <p:cNvPicPr>
            <a:picLocks noChangeAspect="1"/>
          </p:cNvPicPr>
          <p:nvPr/>
        </p:nvPicPr>
        <p:blipFill rotWithShape="1">
          <a:blip r:embed="rId4"/>
          <a:srcRect l="8445" t="2625" b="9694"/>
          <a:stretch/>
        </p:blipFill>
        <p:spPr bwMode="auto">
          <a:xfrm>
            <a:off x="6661097" y="4223656"/>
            <a:ext cx="5164721" cy="254725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51117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92850-C106-EC48-78C6-ACFE8ED67461}"/>
              </a:ext>
            </a:extLst>
          </p:cNvPr>
          <p:cNvPicPr>
            <a:picLocks noChangeAspect="1"/>
          </p:cNvPicPr>
          <p:nvPr/>
        </p:nvPicPr>
        <p:blipFill rotWithShape="1">
          <a:blip r:embed="rId2"/>
          <a:srcRect l="36152" t="29214" r="37809" b="7265"/>
          <a:stretch/>
        </p:blipFill>
        <p:spPr>
          <a:xfrm>
            <a:off x="434071" y="33910"/>
            <a:ext cx="4859676" cy="6668292"/>
          </a:xfrm>
          <a:prstGeom prst="rect">
            <a:avLst/>
          </a:prstGeom>
          <a:ln>
            <a:noFill/>
          </a:ln>
          <a:effectLst>
            <a:outerShdw blurRad="292100" dist="139700" dir="2700000" algn="tl" rotWithShape="0">
              <a:srgbClr val="333333">
                <a:alpha val="65000"/>
              </a:srgbClr>
            </a:outerShdw>
          </a:effectLst>
        </p:spPr>
      </p:pic>
      <p:pic>
        <p:nvPicPr>
          <p:cNvPr id="2" name="Picture 1" descr="A black text on a white background&#10;&#10;Description automatically generated">
            <a:extLst>
              <a:ext uri="{FF2B5EF4-FFF2-40B4-BE49-F238E27FC236}">
                <a16:creationId xmlns:a16="http://schemas.microsoft.com/office/drawing/2014/main" id="{74CDA577-9F23-C9AE-5A95-225964326311}"/>
              </a:ext>
            </a:extLst>
          </p:cNvPr>
          <p:cNvPicPr>
            <a:picLocks noChangeAspect="1"/>
          </p:cNvPicPr>
          <p:nvPr/>
        </p:nvPicPr>
        <p:blipFill>
          <a:blip r:embed="rId3"/>
          <a:stretch>
            <a:fillRect/>
          </a:stretch>
        </p:blipFill>
        <p:spPr>
          <a:xfrm>
            <a:off x="5916581" y="5214236"/>
            <a:ext cx="5731510" cy="1014730"/>
          </a:xfrm>
          <a:prstGeom prst="rect">
            <a:avLst/>
          </a:prstGeom>
        </p:spPr>
      </p:pic>
      <p:pic>
        <p:nvPicPr>
          <p:cNvPr id="4" name="Picture 3" descr="A person with a mask covering his face&#10;&#10;Description automatically generated">
            <a:extLst>
              <a:ext uri="{FF2B5EF4-FFF2-40B4-BE49-F238E27FC236}">
                <a16:creationId xmlns:a16="http://schemas.microsoft.com/office/drawing/2014/main" id="{D27DE8F0-44DE-4307-292C-A1291E5C44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1483" y="1920457"/>
            <a:ext cx="2698750" cy="2711450"/>
          </a:xfrm>
          <a:prstGeom prst="rect">
            <a:avLst/>
          </a:prstGeom>
        </p:spPr>
      </p:pic>
      <p:sp>
        <p:nvSpPr>
          <p:cNvPr id="9" name="TextBox 8">
            <a:extLst>
              <a:ext uri="{FF2B5EF4-FFF2-40B4-BE49-F238E27FC236}">
                <a16:creationId xmlns:a16="http://schemas.microsoft.com/office/drawing/2014/main" id="{C9AFFCCD-53AA-640C-ED17-C90D3A12D8BC}"/>
              </a:ext>
            </a:extLst>
          </p:cNvPr>
          <p:cNvSpPr txBox="1"/>
          <p:nvPr/>
        </p:nvSpPr>
        <p:spPr>
          <a:xfrm>
            <a:off x="5733480" y="1338128"/>
            <a:ext cx="6097712" cy="375552"/>
          </a:xfrm>
          <a:prstGeom prst="rect">
            <a:avLst/>
          </a:prstGeom>
          <a:noFill/>
        </p:spPr>
        <p:txBody>
          <a:bodyPr wrap="square">
            <a:spAutoFit/>
          </a:bodyPr>
          <a:lstStyle/>
          <a:p>
            <a:pPr>
              <a:lnSpc>
                <a:spcPct val="107000"/>
              </a:lnSpc>
              <a:spcAft>
                <a:spcPts val="800"/>
              </a:spcAft>
            </a:pPr>
            <a:r>
              <a:rPr lang="en-GB"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Homelessness Has Another Face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B10F533-5685-CE9D-AA7F-3C127EFB3FA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4310"/>
          <a:stretch/>
        </p:blipFill>
        <p:spPr bwMode="auto">
          <a:xfrm>
            <a:off x="9609699" y="476740"/>
            <a:ext cx="2038392" cy="29522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D83D3A-B222-A604-4E38-4B5A5B566C57}"/>
              </a:ext>
            </a:extLst>
          </p:cNvPr>
          <p:cNvSpPr txBox="1"/>
          <p:nvPr/>
        </p:nvSpPr>
        <p:spPr>
          <a:xfrm>
            <a:off x="9641638" y="2967946"/>
            <a:ext cx="2038391" cy="400110"/>
          </a:xfrm>
          <a:prstGeom prst="rect">
            <a:avLst/>
          </a:prstGeom>
          <a:noFill/>
        </p:spPr>
        <p:txBody>
          <a:bodyPr wrap="square">
            <a:spAutoFit/>
          </a:bodyPr>
          <a:lstStyle/>
          <a:p>
            <a:r>
              <a:rPr lang="en-GB" sz="2000" b="1" i="1" dirty="0">
                <a:highlight>
                  <a:srgbClr val="FFFF00"/>
                </a:highlight>
              </a:rPr>
              <a:t>Easy To Ignore!</a:t>
            </a:r>
          </a:p>
        </p:txBody>
      </p:sp>
    </p:spTree>
    <p:extLst>
      <p:ext uri="{BB962C8B-B14F-4D97-AF65-F5344CB8AC3E}">
        <p14:creationId xmlns:p14="http://schemas.microsoft.com/office/powerpoint/2010/main" val="100694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F2CC5C6-150B-BFB8-2031-45EAEEB27707}"/>
              </a:ext>
            </a:extLst>
          </p:cNvPr>
          <p:cNvPicPr>
            <a:picLocks noGrp="1"/>
          </p:cNvPicPr>
          <p:nvPr>
            <p:ph idx="4294967295"/>
          </p:nvPr>
        </p:nvPicPr>
        <p:blipFill rotWithShape="1">
          <a:blip r:embed="rId2"/>
          <a:srcRect r="50303"/>
          <a:stretch/>
        </p:blipFill>
        <p:spPr>
          <a:xfrm>
            <a:off x="240817" y="388319"/>
            <a:ext cx="2301688" cy="2677655"/>
          </a:xfrm>
          <a:prstGeom prst="rect">
            <a:avLst/>
          </a:prstGeom>
        </p:spPr>
      </p:pic>
      <p:sp>
        <p:nvSpPr>
          <p:cNvPr id="10" name="TextBox 9">
            <a:extLst>
              <a:ext uri="{FF2B5EF4-FFF2-40B4-BE49-F238E27FC236}">
                <a16:creationId xmlns:a16="http://schemas.microsoft.com/office/drawing/2014/main" id="{472B880D-F4FB-6C8F-E301-60E02753AB2B}"/>
              </a:ext>
            </a:extLst>
          </p:cNvPr>
          <p:cNvSpPr txBox="1"/>
          <p:nvPr/>
        </p:nvSpPr>
        <p:spPr>
          <a:xfrm>
            <a:off x="2640745" y="487572"/>
            <a:ext cx="5540930" cy="2677656"/>
          </a:xfrm>
          <a:prstGeom prst="rect">
            <a:avLst/>
          </a:prstGeom>
          <a:noFill/>
        </p:spPr>
        <p:txBody>
          <a:bodyPr wrap="square">
            <a:spAutoFit/>
          </a:bodyPr>
          <a:lstStyle/>
          <a:p>
            <a:pPr>
              <a:lnSpc>
                <a:spcPct val="100000"/>
              </a:lnSpc>
            </a:pPr>
            <a:r>
              <a:rPr lang="en-GB" sz="2400" i="0" u="none" strike="noStrike" baseline="0" dirty="0">
                <a:latin typeface="Calibri" panose="020F0502020204030204" pitchFamily="34" charset="0"/>
                <a:cs typeface="Calibri" panose="020F0502020204030204" pitchFamily="34" charset="0"/>
              </a:rPr>
              <a:t>Four decades of struggle by BAME communities, bolstered by legislation, and statutory &amp; regulatory codes from the 1960s onwards, have failed to confront adequately and systematically, racial disadvantage and discrimination in housing…</a:t>
            </a:r>
            <a:r>
              <a:rPr lang="en-GB" sz="2400" i="1" u="none" strike="noStrike" baseline="0" dirty="0">
                <a:latin typeface="Calibri" panose="020F0502020204030204" pitchFamily="34" charset="0"/>
                <a:cs typeface="Calibri" panose="020F0502020204030204" pitchFamily="34" charset="0"/>
              </a:rPr>
              <a:t>Shelter</a:t>
            </a:r>
            <a:endParaRPr lang="en-GB" sz="2400" i="1"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24AE9B5-D1D2-1D89-3C59-9480A40076E9}"/>
              </a:ext>
            </a:extLst>
          </p:cNvPr>
          <p:cNvSpPr txBox="1"/>
          <p:nvPr/>
        </p:nvSpPr>
        <p:spPr>
          <a:xfrm>
            <a:off x="1391661" y="3498320"/>
            <a:ext cx="7675440" cy="2854115"/>
          </a:xfrm>
          <a:prstGeom prst="rect">
            <a:avLst/>
          </a:prstGeom>
          <a:noFill/>
        </p:spPr>
        <p:txBody>
          <a:bodyPr wrap="square">
            <a:spAutoFit/>
          </a:bodyPr>
          <a:lstStyle/>
          <a:p>
            <a:pPr algn="ctr">
              <a:lnSpc>
                <a:spcPct val="90000"/>
              </a:lnSpc>
              <a:spcAft>
                <a:spcPts val="800"/>
              </a:spcAft>
            </a:pPr>
            <a:r>
              <a:rPr lang="en-US" sz="2400" b="1" dirty="0">
                <a:solidFill>
                  <a:srgbClr val="FF0000"/>
                </a:solidFill>
              </a:rPr>
              <a:t>I</a:t>
            </a:r>
            <a:r>
              <a:rPr lang="en-US" sz="2400" b="1" dirty="0">
                <a:solidFill>
                  <a:srgbClr val="FF0000"/>
                </a:solidFill>
                <a:effectLst/>
              </a:rPr>
              <a:t>nstitutional Discrimination</a:t>
            </a:r>
            <a:endParaRPr lang="en-US" sz="2400" dirty="0">
              <a:solidFill>
                <a:srgbClr val="FF0000"/>
              </a:solidFill>
              <a:effectLst/>
            </a:endParaRPr>
          </a:p>
          <a:p>
            <a:pPr algn="just">
              <a:lnSpc>
                <a:spcPct val="90000"/>
              </a:lnSpc>
            </a:pPr>
            <a:r>
              <a:rPr lang="en-US" sz="2400" dirty="0">
                <a:solidFill>
                  <a:srgbClr val="FF0000"/>
                </a:solidFill>
                <a:effectLst/>
              </a:rPr>
              <a:t>“The collective failure of an </a:t>
            </a:r>
            <a:r>
              <a:rPr lang="en-US" sz="2400" dirty="0" err="1">
                <a:solidFill>
                  <a:srgbClr val="FF0000"/>
                </a:solidFill>
                <a:effectLst/>
              </a:rPr>
              <a:t>organisation</a:t>
            </a:r>
            <a:r>
              <a:rPr lang="en-US" sz="2400" dirty="0">
                <a:solidFill>
                  <a:srgbClr val="FF0000"/>
                </a:solidFill>
                <a:effectLst/>
              </a:rPr>
              <a:t> to provide an appropriate and professional service to people because of their </a:t>
            </a:r>
            <a:r>
              <a:rPr lang="en-US" sz="2400" dirty="0" err="1">
                <a:solidFill>
                  <a:srgbClr val="FF0000"/>
                </a:solidFill>
                <a:effectLst/>
              </a:rPr>
              <a:t>colour</a:t>
            </a:r>
            <a:r>
              <a:rPr lang="en-US" sz="2400" dirty="0">
                <a:solidFill>
                  <a:srgbClr val="FF0000"/>
                </a:solidFill>
                <a:effectLst/>
              </a:rPr>
              <a:t>, culture, or ethnic origin. It can be seen or detected in processes, attitudes and </a:t>
            </a:r>
            <a:r>
              <a:rPr lang="en-US" sz="2400" dirty="0" err="1">
                <a:solidFill>
                  <a:srgbClr val="FF0000"/>
                </a:solidFill>
                <a:effectLst/>
              </a:rPr>
              <a:t>behaviour</a:t>
            </a:r>
            <a:r>
              <a:rPr lang="en-US" sz="2400" dirty="0">
                <a:solidFill>
                  <a:srgbClr val="FF0000"/>
                </a:solidFill>
                <a:effectLst/>
              </a:rPr>
              <a:t> which amount to discrimination through unwitting prejudice, ignorance, thoughtlessness and racist stereotyping which disadvantage minority ethnic people”. </a:t>
            </a:r>
            <a:endParaRPr lang="en-US" sz="2400" dirty="0">
              <a:solidFill>
                <a:srgbClr val="FF0000"/>
              </a:solidFill>
            </a:endParaRPr>
          </a:p>
        </p:txBody>
      </p:sp>
      <p:sp>
        <p:nvSpPr>
          <p:cNvPr id="11" name="TextBox 10">
            <a:extLst>
              <a:ext uri="{FF2B5EF4-FFF2-40B4-BE49-F238E27FC236}">
                <a16:creationId xmlns:a16="http://schemas.microsoft.com/office/drawing/2014/main" id="{18D7E44B-01DB-DAC2-9637-65B0D2D39628}"/>
              </a:ext>
            </a:extLst>
          </p:cNvPr>
          <p:cNvSpPr txBox="1"/>
          <p:nvPr/>
        </p:nvSpPr>
        <p:spPr>
          <a:xfrm>
            <a:off x="7430420" y="2140441"/>
            <a:ext cx="4635754" cy="1200329"/>
          </a:xfrm>
          <a:prstGeom prst="rect">
            <a:avLst/>
          </a:prstGeom>
          <a:noFill/>
        </p:spPr>
        <p:txBody>
          <a:bodyPr wrap="square">
            <a:spAutoFit/>
          </a:bodyPr>
          <a:lstStyle/>
          <a:p>
            <a:r>
              <a:rPr lang="en-US" sz="2400" dirty="0">
                <a:solidFill>
                  <a:srgbClr val="FF0000"/>
                </a:solidFill>
              </a:rPr>
              <a:t>Racism not only happens at an interpersonal level, but also at a systemic level. </a:t>
            </a:r>
            <a:endParaRPr lang="en-GB" sz="2400" dirty="0">
              <a:solidFill>
                <a:srgbClr val="FF0000"/>
              </a:solidFill>
            </a:endParaRPr>
          </a:p>
        </p:txBody>
      </p:sp>
    </p:spTree>
    <p:extLst>
      <p:ext uri="{BB962C8B-B14F-4D97-AF65-F5344CB8AC3E}">
        <p14:creationId xmlns:p14="http://schemas.microsoft.com/office/powerpoint/2010/main" val="298580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492C-0A86-4572-AAA1-6FA1AC719B13}"/>
              </a:ext>
            </a:extLst>
          </p:cNvPr>
          <p:cNvSpPr>
            <a:spLocks noGrp="1"/>
          </p:cNvSpPr>
          <p:nvPr>
            <p:ph type="title"/>
          </p:nvPr>
        </p:nvSpPr>
        <p:spPr>
          <a:xfrm>
            <a:off x="763470" y="381317"/>
            <a:ext cx="9833548" cy="1325563"/>
          </a:xfrm>
        </p:spPr>
        <p:txBody>
          <a:bodyPr>
            <a:noAutofit/>
          </a:bodyPr>
          <a:lstStyle/>
          <a:p>
            <a:r>
              <a:rPr lang="en-GB" sz="3200" b="1" dirty="0">
                <a:effectLst>
                  <a:outerShdw blurRad="38100" dist="38100" dir="2700000" algn="tl">
                    <a:srgbClr val="000000">
                      <a:alpha val="43137"/>
                    </a:srgbClr>
                  </a:outerShdw>
                </a:effectLst>
                <a:latin typeface="+mn-lt"/>
                <a:ea typeface="Roboto Condensed" panose="02000000000000000000" pitchFamily="2" charset="0"/>
              </a:rPr>
              <a:t>RESEARCH AIMS &amp; OBJECTIVES</a:t>
            </a:r>
            <a:endParaRPr lang="en-GB" sz="3200" dirty="0">
              <a:effectLst>
                <a:outerShdw blurRad="38100" dist="38100" dir="2700000" algn="tl">
                  <a:srgbClr val="000000">
                    <a:alpha val="43137"/>
                  </a:srgbClr>
                </a:outerShdw>
              </a:effectLst>
              <a:latin typeface="+mn-lt"/>
            </a:endParaRPr>
          </a:p>
        </p:txBody>
      </p:sp>
      <p:sp>
        <p:nvSpPr>
          <p:cNvPr id="9" name="Content Placeholder 8">
            <a:extLst>
              <a:ext uri="{FF2B5EF4-FFF2-40B4-BE49-F238E27FC236}">
                <a16:creationId xmlns:a16="http://schemas.microsoft.com/office/drawing/2014/main" id="{35E397F4-A0BA-40A7-943B-4EAB5DFBC16D}"/>
              </a:ext>
            </a:extLst>
          </p:cNvPr>
          <p:cNvSpPr>
            <a:spLocks noGrp="1"/>
          </p:cNvSpPr>
          <p:nvPr>
            <p:ph idx="1"/>
          </p:nvPr>
        </p:nvSpPr>
        <p:spPr>
          <a:xfrm>
            <a:off x="347154" y="1162178"/>
            <a:ext cx="11497692" cy="5113337"/>
          </a:xfrm>
          <a:prstGeom prst="rect">
            <a:avLst/>
          </a:prstGeom>
        </p:spPr>
        <p:txBody>
          <a:bodyPr>
            <a:normAutofit/>
          </a:bodyPr>
          <a:lstStyle/>
          <a:p>
            <a:pPr marL="0" indent="0" algn="l">
              <a:buNone/>
            </a:pPr>
            <a:endParaRPr lang="en-GB" sz="2400" b="0" i="0" u="none" strike="noStrike" baseline="0" dirty="0">
              <a:solidFill>
                <a:srgbClr val="000000"/>
              </a:solidFill>
              <a:latin typeface="Roboto Condensed" panose="02000000000000000000" pitchFamily="2" charset="0"/>
              <a:ea typeface="Roboto Condensed" panose="02000000000000000000" pitchFamily="2" charset="0"/>
            </a:endParaRPr>
          </a:p>
          <a:p>
            <a:pPr marL="0" indent="0">
              <a:buNone/>
            </a:pPr>
            <a:r>
              <a:rPr lang="en-GB" sz="2400" b="0" i="0" u="none" strike="noStrike" baseline="0" dirty="0">
                <a:solidFill>
                  <a:srgbClr val="000000"/>
                </a:solidFill>
                <a:latin typeface="Roboto Condensed" panose="02000000000000000000" pitchFamily="2" charset="0"/>
                <a:ea typeface="Roboto Condensed" panose="02000000000000000000" pitchFamily="2" charset="0"/>
              </a:rPr>
              <a:t>1. </a:t>
            </a:r>
            <a:r>
              <a:rPr lang="en-GB" sz="2400" dirty="0">
                <a:solidFill>
                  <a:srgbClr val="000000"/>
                </a:solidFill>
                <a:latin typeface="Roboto Condensed" panose="02000000000000000000" pitchFamily="2" charset="0"/>
                <a:ea typeface="Roboto Condensed" panose="02000000000000000000" pitchFamily="2" charset="0"/>
              </a:rPr>
              <a:t>E</a:t>
            </a:r>
            <a:r>
              <a:rPr lang="en-GB" sz="2400" b="0" i="0" u="none" strike="noStrike" baseline="0" dirty="0">
                <a:solidFill>
                  <a:srgbClr val="000000"/>
                </a:solidFill>
                <a:latin typeface="Roboto Condensed" panose="02000000000000000000" pitchFamily="2" charset="0"/>
                <a:ea typeface="Roboto Condensed" panose="02000000000000000000" pitchFamily="2" charset="0"/>
              </a:rPr>
              <a:t>xplore and </a:t>
            </a:r>
            <a:r>
              <a:rPr lang="en-GB" sz="2400" b="1" i="0" u="none" strike="noStrike" baseline="0" dirty="0">
                <a:solidFill>
                  <a:srgbClr val="000000"/>
                </a:solidFill>
                <a:latin typeface="Roboto Condensed" panose="02000000000000000000" pitchFamily="2" charset="0"/>
                <a:ea typeface="Roboto Condensed" panose="02000000000000000000" pitchFamily="2" charset="0"/>
              </a:rPr>
              <a:t>seek to explain </a:t>
            </a:r>
            <a:r>
              <a:rPr lang="en-GB" sz="2400" b="0" i="0" u="none" strike="noStrike" baseline="0" dirty="0">
                <a:solidFill>
                  <a:srgbClr val="000000"/>
                </a:solidFill>
                <a:latin typeface="Roboto Condensed" panose="02000000000000000000" pitchFamily="2" charset="0"/>
                <a:ea typeface="Roboto Condensed" panose="02000000000000000000" pitchFamily="2" charset="0"/>
              </a:rPr>
              <a:t>the </a:t>
            </a:r>
            <a:r>
              <a:rPr lang="en-GB" sz="2400" b="1" i="0" u="none" strike="noStrike" baseline="0" dirty="0">
                <a:solidFill>
                  <a:srgbClr val="000000"/>
                </a:solidFill>
                <a:latin typeface="Roboto Condensed" panose="02000000000000000000" pitchFamily="2" charset="0"/>
                <a:ea typeface="Roboto Condensed" panose="02000000000000000000" pitchFamily="2" charset="0"/>
              </a:rPr>
              <a:t>barriers that black and minority ethnic communities encounter in housing and homeless service </a:t>
            </a:r>
            <a:r>
              <a:rPr lang="en-GB" sz="2400" b="0" i="0" u="none" strike="noStrike" baseline="0" dirty="0">
                <a:solidFill>
                  <a:srgbClr val="000000"/>
                </a:solidFill>
                <a:latin typeface="Roboto Condensed" panose="02000000000000000000" pitchFamily="2" charset="0"/>
                <a:ea typeface="Roboto Condensed" panose="02000000000000000000" pitchFamily="2" charset="0"/>
              </a:rPr>
              <a:t>provision. </a:t>
            </a:r>
          </a:p>
          <a:p>
            <a:pPr marL="0" indent="0">
              <a:buNone/>
            </a:pPr>
            <a:r>
              <a:rPr lang="en-GB" sz="2400" b="0" i="0" u="none" strike="noStrike" baseline="0" dirty="0">
                <a:solidFill>
                  <a:srgbClr val="000000"/>
                </a:solidFill>
                <a:latin typeface="Roboto Condensed" panose="02000000000000000000" pitchFamily="2" charset="0"/>
                <a:ea typeface="Roboto Condensed" panose="02000000000000000000" pitchFamily="2" charset="0"/>
              </a:rPr>
              <a:t>2</a:t>
            </a:r>
            <a:r>
              <a:rPr lang="en-GB" sz="2400" b="1" i="0" u="none" strike="noStrike" baseline="0" dirty="0">
                <a:solidFill>
                  <a:srgbClr val="000000"/>
                </a:solidFill>
                <a:latin typeface="Roboto Condensed" panose="02000000000000000000" pitchFamily="2" charset="0"/>
                <a:ea typeface="Roboto Condensed" panose="02000000000000000000" pitchFamily="2" charset="0"/>
              </a:rPr>
              <a:t>. Review </a:t>
            </a:r>
            <a:r>
              <a:rPr lang="en-GB" sz="2400" b="0" i="0" u="none" strike="noStrike" baseline="0" dirty="0">
                <a:solidFill>
                  <a:srgbClr val="000000"/>
                </a:solidFill>
                <a:latin typeface="Roboto Condensed" panose="02000000000000000000" pitchFamily="2" charset="0"/>
                <a:ea typeface="Roboto Condensed" panose="02000000000000000000" pitchFamily="2" charset="0"/>
              </a:rPr>
              <a:t>existing </a:t>
            </a:r>
            <a:r>
              <a:rPr lang="en-GB" sz="2400" b="1" i="0" u="none" strike="noStrike" baseline="0" dirty="0">
                <a:solidFill>
                  <a:srgbClr val="000000"/>
                </a:solidFill>
                <a:latin typeface="Roboto Condensed" panose="02000000000000000000" pitchFamily="2" charset="0"/>
                <a:ea typeface="Roboto Condensed" panose="02000000000000000000" pitchFamily="2" charset="0"/>
              </a:rPr>
              <a:t>policy, practice and literature</a:t>
            </a:r>
            <a:r>
              <a:rPr lang="en-GB" sz="2400" b="0" i="0" u="none" strike="noStrike" baseline="0" dirty="0">
                <a:solidFill>
                  <a:srgbClr val="000000"/>
                </a:solidFill>
                <a:latin typeface="Roboto Condensed" panose="02000000000000000000" pitchFamily="2" charset="0"/>
                <a:ea typeface="Roboto Condensed" panose="02000000000000000000" pitchFamily="2" charset="0"/>
              </a:rPr>
              <a:t>, and </a:t>
            </a:r>
            <a:r>
              <a:rPr lang="en-GB" sz="2400" b="1" dirty="0">
                <a:latin typeface="Roboto Condensed" panose="02000000000000000000" pitchFamily="2" charset="0"/>
                <a:ea typeface="Roboto Condensed" panose="02000000000000000000" pitchFamily="2" charset="0"/>
              </a:rPr>
              <a:t>d</a:t>
            </a:r>
            <a:r>
              <a:rPr lang="en-GB" sz="2400" b="1" i="0" u="none" strike="noStrike" baseline="0" dirty="0">
                <a:latin typeface="Roboto Condensed" panose="02000000000000000000" pitchFamily="2" charset="0"/>
                <a:ea typeface="Roboto Condensed" panose="02000000000000000000" pitchFamily="2" charset="0"/>
              </a:rPr>
              <a:t>ata collection methods</a:t>
            </a:r>
          </a:p>
          <a:p>
            <a:pPr marL="0" indent="0">
              <a:buNone/>
            </a:pPr>
            <a:r>
              <a:rPr lang="en-GB" sz="2400" b="0" i="0" u="none" strike="noStrike" baseline="0" dirty="0">
                <a:solidFill>
                  <a:srgbClr val="000000"/>
                </a:solidFill>
                <a:latin typeface="Roboto Condensed" panose="02000000000000000000" pitchFamily="2" charset="0"/>
                <a:ea typeface="Roboto Condensed" panose="02000000000000000000" pitchFamily="2" charset="0"/>
              </a:rPr>
              <a:t>3. </a:t>
            </a:r>
            <a:r>
              <a:rPr lang="en-GB" sz="2400" b="1" i="0" u="none" strike="noStrike" baseline="0" dirty="0">
                <a:solidFill>
                  <a:srgbClr val="000000"/>
                </a:solidFill>
                <a:latin typeface="Roboto Condensed" panose="02000000000000000000" pitchFamily="2" charset="0"/>
                <a:ea typeface="Roboto Condensed" panose="02000000000000000000" pitchFamily="2" charset="0"/>
              </a:rPr>
              <a:t>Consider</a:t>
            </a:r>
            <a:r>
              <a:rPr lang="en-GB" sz="2400" b="0" i="0" u="none" strike="noStrike" baseline="0" dirty="0">
                <a:solidFill>
                  <a:srgbClr val="000000"/>
                </a:solidFill>
                <a:latin typeface="Roboto Condensed" panose="02000000000000000000" pitchFamily="2" charset="0"/>
                <a:ea typeface="Roboto Condensed" panose="02000000000000000000" pitchFamily="2" charset="0"/>
              </a:rPr>
              <a:t> the potential </a:t>
            </a:r>
            <a:r>
              <a:rPr lang="en-GB" sz="2400" b="1" i="0" u="none" strike="noStrike" baseline="0" dirty="0">
                <a:solidFill>
                  <a:srgbClr val="000000"/>
                </a:solidFill>
                <a:latin typeface="Roboto Condensed" panose="02000000000000000000" pitchFamily="2" charset="0"/>
                <a:ea typeface="Roboto Condensed" panose="02000000000000000000" pitchFamily="2" charset="0"/>
              </a:rPr>
              <a:t>benefits of alternative models of housing supply, and homelessness service provision </a:t>
            </a:r>
          </a:p>
          <a:p>
            <a:pPr marL="0" indent="0">
              <a:buNone/>
            </a:pPr>
            <a:r>
              <a:rPr lang="en-GB" sz="2400" b="0" i="0" u="none" strike="noStrike" baseline="0" dirty="0">
                <a:solidFill>
                  <a:srgbClr val="000000"/>
                </a:solidFill>
                <a:latin typeface="Roboto Condensed" panose="02000000000000000000" pitchFamily="2" charset="0"/>
                <a:ea typeface="Roboto Condensed" panose="02000000000000000000" pitchFamily="2" charset="0"/>
              </a:rPr>
              <a:t>4. </a:t>
            </a:r>
            <a:r>
              <a:rPr lang="en-GB" sz="2400" b="1" i="0" u="none" strike="noStrike" baseline="0" dirty="0">
                <a:solidFill>
                  <a:srgbClr val="000000"/>
                </a:solidFill>
                <a:latin typeface="Roboto Condensed" panose="02000000000000000000" pitchFamily="2" charset="0"/>
                <a:ea typeface="Roboto Condensed" panose="02000000000000000000" pitchFamily="2" charset="0"/>
              </a:rPr>
              <a:t>Explore good practice </a:t>
            </a:r>
            <a:r>
              <a:rPr lang="en-GB" sz="2400" b="0" i="0" u="none" strike="noStrike" baseline="0" dirty="0">
                <a:solidFill>
                  <a:srgbClr val="000000"/>
                </a:solidFill>
                <a:latin typeface="Roboto Condensed" panose="02000000000000000000" pitchFamily="2" charset="0"/>
                <a:ea typeface="Roboto Condensed" panose="02000000000000000000" pitchFamily="2" charset="0"/>
              </a:rPr>
              <a:t>and ways in which barriers can be overcome. </a:t>
            </a:r>
          </a:p>
          <a:p>
            <a:pPr marL="0" indent="0">
              <a:buNone/>
            </a:pPr>
            <a:r>
              <a:rPr lang="en-GB" sz="2400" b="0" i="0" u="none" strike="noStrike" baseline="0" dirty="0">
                <a:solidFill>
                  <a:srgbClr val="000000"/>
                </a:solidFill>
                <a:latin typeface="Roboto Condensed" panose="02000000000000000000" pitchFamily="2" charset="0"/>
                <a:ea typeface="Roboto Condensed" panose="02000000000000000000" pitchFamily="2" charset="0"/>
              </a:rPr>
              <a:t>5. Use a series of </a:t>
            </a:r>
            <a:r>
              <a:rPr lang="en-GB" sz="2400" b="1" i="0" u="none" strike="noStrike" baseline="0" dirty="0">
                <a:solidFill>
                  <a:srgbClr val="000000"/>
                </a:solidFill>
                <a:latin typeface="Roboto Condensed" panose="02000000000000000000" pitchFamily="2" charset="0"/>
                <a:ea typeface="Roboto Condensed" panose="02000000000000000000" pitchFamily="2" charset="0"/>
              </a:rPr>
              <a:t>community listening events</a:t>
            </a:r>
            <a:r>
              <a:rPr lang="en-GB" sz="2400" b="0" i="0" u="none" strike="noStrike" baseline="0" dirty="0">
                <a:solidFill>
                  <a:srgbClr val="000000"/>
                </a:solidFill>
                <a:latin typeface="Roboto Condensed" panose="02000000000000000000" pitchFamily="2" charset="0"/>
                <a:ea typeface="Roboto Condensed" panose="02000000000000000000" pitchFamily="2" charset="0"/>
              </a:rPr>
              <a:t>, </a:t>
            </a:r>
            <a:r>
              <a:rPr lang="en-GB" sz="2400" b="1" i="0" u="none" strike="noStrike" baseline="0" dirty="0">
                <a:solidFill>
                  <a:srgbClr val="000000"/>
                </a:solidFill>
                <a:latin typeface="Roboto Condensed" panose="02000000000000000000" pitchFamily="2" charset="0"/>
                <a:ea typeface="Roboto Condensed" panose="02000000000000000000" pitchFamily="2" charset="0"/>
              </a:rPr>
              <a:t>action learning and primary research techniques </a:t>
            </a:r>
            <a:r>
              <a:rPr lang="en-GB" sz="2400" b="0" i="0" u="none" strike="noStrike" baseline="0" dirty="0">
                <a:solidFill>
                  <a:srgbClr val="000000"/>
                </a:solidFill>
                <a:latin typeface="Roboto Condensed" panose="02000000000000000000" pitchFamily="2" charset="0"/>
                <a:ea typeface="Roboto Condensed" panose="02000000000000000000" pitchFamily="2" charset="0"/>
              </a:rPr>
              <a:t>to </a:t>
            </a:r>
            <a:r>
              <a:rPr lang="en-GB" sz="2400" b="1" i="0" u="none" strike="noStrike" baseline="0" dirty="0">
                <a:solidFill>
                  <a:srgbClr val="000000"/>
                </a:solidFill>
                <a:latin typeface="Roboto Condensed" panose="02000000000000000000" pitchFamily="2" charset="0"/>
                <a:ea typeface="Roboto Condensed" panose="02000000000000000000" pitchFamily="2" charset="0"/>
              </a:rPr>
              <a:t>engage with hidden homeless, policymakers, funders, stakeholder organisations and decision-makers</a:t>
            </a:r>
            <a:r>
              <a:rPr lang="en-GB" sz="2400" b="0" i="0" u="none" strike="noStrike" baseline="0" dirty="0">
                <a:solidFill>
                  <a:srgbClr val="000000"/>
                </a:solidFill>
                <a:latin typeface="Roboto Condensed" panose="02000000000000000000" pitchFamily="2" charset="0"/>
                <a:ea typeface="Roboto Condensed" panose="02000000000000000000" pitchFamily="2" charset="0"/>
              </a:rPr>
              <a:t>, </a:t>
            </a:r>
          </a:p>
          <a:p>
            <a:pPr marL="0" indent="0">
              <a:buNone/>
            </a:pPr>
            <a:r>
              <a:rPr lang="en-GB" sz="2400" b="0" i="0" u="none" strike="noStrike" baseline="0" dirty="0">
                <a:solidFill>
                  <a:srgbClr val="000000"/>
                </a:solidFill>
                <a:latin typeface="Roboto Condensed" panose="02000000000000000000" pitchFamily="2" charset="0"/>
                <a:ea typeface="Roboto Condensed" panose="02000000000000000000" pitchFamily="2" charset="0"/>
              </a:rPr>
              <a:t>6. Make </a:t>
            </a:r>
            <a:r>
              <a:rPr lang="en-GB" sz="2400" b="1" i="0" u="none" strike="noStrike" baseline="0" dirty="0">
                <a:solidFill>
                  <a:srgbClr val="000000"/>
                </a:solidFill>
                <a:latin typeface="Roboto Condensed" panose="02000000000000000000" pitchFamily="2" charset="0"/>
                <a:ea typeface="Roboto Condensed" panose="02000000000000000000" pitchFamily="2" charset="0"/>
              </a:rPr>
              <a:t>recommendations for policy and practice at local, regional and national levels</a:t>
            </a:r>
            <a:r>
              <a:rPr lang="en-GB" sz="2400" b="0" i="0" u="none" strike="noStrike" baseline="0" dirty="0">
                <a:solidFill>
                  <a:srgbClr val="000000"/>
                </a:solidFill>
                <a:latin typeface="Roboto Condensed" panose="02000000000000000000" pitchFamily="2" charset="0"/>
                <a:ea typeface="Roboto Condensed" panose="02000000000000000000" pitchFamily="2" charset="0"/>
              </a:rPr>
              <a:t>. </a:t>
            </a:r>
          </a:p>
          <a:p>
            <a:pPr marL="0" indent="0">
              <a:lnSpc>
                <a:spcPct val="100000"/>
              </a:lnSpc>
              <a:buNone/>
            </a:pPr>
            <a:endParaRPr lang="en-GB" sz="2400" dirty="0">
              <a:effectLst/>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994DD364-6B6E-51CD-12D6-2BE27A5F7D1A}"/>
              </a:ext>
            </a:extLst>
          </p:cNvPr>
          <p:cNvSpPr txBox="1"/>
          <p:nvPr/>
        </p:nvSpPr>
        <p:spPr>
          <a:xfrm>
            <a:off x="145135" y="5813850"/>
            <a:ext cx="6097772" cy="923330"/>
          </a:xfrm>
          <a:prstGeom prst="rect">
            <a:avLst/>
          </a:prstGeom>
          <a:noFill/>
        </p:spPr>
        <p:txBody>
          <a:bodyPr wrap="square">
            <a:spAutoFit/>
          </a:bodyPr>
          <a:lstStyle/>
          <a:p>
            <a:pPr lvl="0"/>
            <a:r>
              <a:rPr lang="en-GB" dirty="0">
                <a:solidFill>
                  <a:srgbClr val="FF0000"/>
                </a:solidFill>
              </a:rPr>
              <a:t>“It is only once the </a:t>
            </a:r>
            <a:r>
              <a:rPr lang="en-GB" b="1" dirty="0">
                <a:solidFill>
                  <a:srgbClr val="FF0000"/>
                </a:solidFill>
              </a:rPr>
              <a:t>barriers and challenges are properly understood</a:t>
            </a:r>
            <a:r>
              <a:rPr lang="en-GB" dirty="0">
                <a:solidFill>
                  <a:srgbClr val="FF0000"/>
                </a:solidFill>
              </a:rPr>
              <a:t>, that any attempt can be made </a:t>
            </a:r>
            <a:r>
              <a:rPr lang="en-GB" b="1" dirty="0">
                <a:solidFill>
                  <a:srgbClr val="FF0000"/>
                </a:solidFill>
              </a:rPr>
              <a:t>to tackle them”</a:t>
            </a:r>
            <a:r>
              <a:rPr lang="en-GB" dirty="0">
                <a:solidFill>
                  <a:srgbClr val="FF0000"/>
                </a:solidFill>
              </a:rPr>
              <a:t>. </a:t>
            </a:r>
            <a:endParaRPr lang="en-US" dirty="0">
              <a:solidFill>
                <a:srgbClr val="FF0000"/>
              </a:solidFill>
            </a:endParaRPr>
          </a:p>
        </p:txBody>
      </p:sp>
      <p:sp>
        <p:nvSpPr>
          <p:cNvPr id="8" name="TextBox 7">
            <a:extLst>
              <a:ext uri="{FF2B5EF4-FFF2-40B4-BE49-F238E27FC236}">
                <a16:creationId xmlns:a16="http://schemas.microsoft.com/office/drawing/2014/main" id="{50FA0989-5D64-B0F1-48C7-E2102C013776}"/>
              </a:ext>
            </a:extLst>
          </p:cNvPr>
          <p:cNvSpPr txBox="1"/>
          <p:nvPr/>
        </p:nvSpPr>
        <p:spPr>
          <a:xfrm>
            <a:off x="6094228" y="5813850"/>
            <a:ext cx="6097772" cy="646331"/>
          </a:xfrm>
          <a:prstGeom prst="rect">
            <a:avLst/>
          </a:prstGeom>
          <a:noFill/>
        </p:spPr>
        <p:txBody>
          <a:bodyPr wrap="square">
            <a:spAutoFit/>
          </a:bodyPr>
          <a:lstStyle/>
          <a:p>
            <a:pPr lvl="0" algn="r"/>
            <a:r>
              <a:rPr lang="en-GB" dirty="0">
                <a:solidFill>
                  <a:srgbClr val="FF0000"/>
                </a:solidFill>
              </a:rPr>
              <a:t>The research provides a focus to ask…</a:t>
            </a:r>
            <a:r>
              <a:rPr lang="en-GB" b="1" dirty="0">
                <a:solidFill>
                  <a:srgbClr val="FF0000"/>
                </a:solidFill>
              </a:rPr>
              <a:t>why is race still affecting people’s housing options in the 21</a:t>
            </a:r>
            <a:r>
              <a:rPr lang="en-GB" b="1" baseline="30000" dirty="0">
                <a:solidFill>
                  <a:srgbClr val="FF0000"/>
                </a:solidFill>
              </a:rPr>
              <a:t>st</a:t>
            </a:r>
            <a:r>
              <a:rPr lang="en-GB" b="1" dirty="0">
                <a:solidFill>
                  <a:srgbClr val="FF0000"/>
                </a:solidFill>
              </a:rPr>
              <a:t> century.</a:t>
            </a:r>
            <a:endParaRPr lang="en-US" dirty="0">
              <a:solidFill>
                <a:srgbClr val="FF0000"/>
              </a:solidFill>
            </a:endParaRPr>
          </a:p>
        </p:txBody>
      </p:sp>
    </p:spTree>
    <p:extLst>
      <p:ext uri="{BB962C8B-B14F-4D97-AF65-F5344CB8AC3E}">
        <p14:creationId xmlns:p14="http://schemas.microsoft.com/office/powerpoint/2010/main" val="87266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C516EC0-F87E-6DE5-8356-4248849E1E02}"/>
              </a:ext>
            </a:extLst>
          </p:cNvPr>
          <p:cNvSpPr>
            <a:spLocks noChangeArrowheads="1"/>
          </p:cNvSpPr>
          <p:nvPr/>
        </p:nvSpPr>
        <p:spPr bwMode="auto">
          <a:xfrm>
            <a:off x="3027680" y="18592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8" name="Diagram 7">
            <a:extLst>
              <a:ext uri="{FF2B5EF4-FFF2-40B4-BE49-F238E27FC236}">
                <a16:creationId xmlns:a16="http://schemas.microsoft.com/office/drawing/2014/main" id="{FF5156A1-E0FB-8759-EC99-A6EF04B1AA41}"/>
              </a:ext>
            </a:extLst>
          </p:cNvPr>
          <p:cNvGraphicFramePr/>
          <p:nvPr/>
        </p:nvGraphicFramePr>
        <p:xfrm>
          <a:off x="4030255" y="701660"/>
          <a:ext cx="9113520" cy="581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3">
            <a:extLst>
              <a:ext uri="{FF2B5EF4-FFF2-40B4-BE49-F238E27FC236}">
                <a16:creationId xmlns:a16="http://schemas.microsoft.com/office/drawing/2014/main" id="{EC30CD40-D045-94F5-FE32-4369793AE686}"/>
              </a:ext>
            </a:extLst>
          </p:cNvPr>
          <p:cNvSpPr>
            <a:spLocks noChangeArrowheads="1"/>
          </p:cNvSpPr>
          <p:nvPr/>
        </p:nvSpPr>
        <p:spPr bwMode="auto">
          <a:xfrm>
            <a:off x="3027680" y="59677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Title 2">
            <a:extLst>
              <a:ext uri="{FF2B5EF4-FFF2-40B4-BE49-F238E27FC236}">
                <a16:creationId xmlns:a16="http://schemas.microsoft.com/office/drawing/2014/main" id="{94A83AE6-1588-4F52-E8A1-36A938B7FF87}"/>
              </a:ext>
            </a:extLst>
          </p:cNvPr>
          <p:cNvSpPr>
            <a:spLocks noGrp="1"/>
          </p:cNvSpPr>
          <p:nvPr>
            <p:ph type="title"/>
          </p:nvPr>
        </p:nvSpPr>
        <p:spPr>
          <a:xfrm>
            <a:off x="265112" y="163244"/>
            <a:ext cx="10515600" cy="1325563"/>
          </a:xfrm>
        </p:spPr>
        <p:txBody>
          <a:bodyPr>
            <a:normAutofit/>
          </a:bodyPr>
          <a:lstStyle/>
          <a:p>
            <a:r>
              <a:rPr lang="en-GB" sz="3200" b="1" dirty="0">
                <a:effectLst>
                  <a:outerShdw blurRad="38100" dist="38100" dir="2700000" algn="tl">
                    <a:srgbClr val="000000">
                      <a:alpha val="43137"/>
                    </a:srgbClr>
                  </a:outerShdw>
                </a:effectLst>
                <a:latin typeface="+mn-lt"/>
                <a:ea typeface="Roboto Condensed" panose="02000000000000000000" pitchFamily="2" charset="0"/>
              </a:rPr>
              <a:t>RATIONALE</a:t>
            </a:r>
            <a:r>
              <a:rPr lang="en-GB" sz="3200" b="1" dirty="0">
                <a:latin typeface="+mn-lt"/>
                <a:ea typeface="Roboto Condensed" panose="02000000000000000000" pitchFamily="2" charset="0"/>
              </a:rPr>
              <a:t> –  SOLUTION FOCUSSED</a:t>
            </a:r>
            <a:endParaRPr lang="en-GB" sz="3200" dirty="0">
              <a:latin typeface="+mn-lt"/>
            </a:endParaRPr>
          </a:p>
        </p:txBody>
      </p:sp>
      <p:sp>
        <p:nvSpPr>
          <p:cNvPr id="5" name="TextBox 4">
            <a:extLst>
              <a:ext uri="{FF2B5EF4-FFF2-40B4-BE49-F238E27FC236}">
                <a16:creationId xmlns:a16="http://schemas.microsoft.com/office/drawing/2014/main" id="{95753C2C-B9B4-AB59-8063-C896CF4609EF}"/>
              </a:ext>
            </a:extLst>
          </p:cNvPr>
          <p:cNvSpPr txBox="1"/>
          <p:nvPr/>
        </p:nvSpPr>
        <p:spPr>
          <a:xfrm>
            <a:off x="265112" y="1346984"/>
            <a:ext cx="5326346" cy="1938992"/>
          </a:xfrm>
          <a:prstGeom prst="rect">
            <a:avLst/>
          </a:prstGeom>
          <a:noFill/>
        </p:spPr>
        <p:txBody>
          <a:bodyPr wrap="square">
            <a:spAutoFit/>
          </a:bodyPr>
          <a:lstStyle/>
          <a:p>
            <a:r>
              <a:rPr lang="en-GB" sz="2000" b="1" i="0" u="none" strike="noStrike" baseline="0" dirty="0">
                <a:solidFill>
                  <a:srgbClr val="000000"/>
                </a:solidFill>
                <a:ea typeface="Roboto Condensed" panose="02000000000000000000" pitchFamily="2" charset="0"/>
              </a:rPr>
              <a:t>Fig : </a:t>
            </a:r>
            <a:r>
              <a:rPr lang="en-GB" sz="2000" dirty="0">
                <a:solidFill>
                  <a:srgbClr val="000000"/>
                </a:solidFill>
                <a:ea typeface="Roboto Condensed" panose="02000000000000000000" pitchFamily="2" charset="0"/>
              </a:rPr>
              <a:t>Research </a:t>
            </a:r>
            <a:r>
              <a:rPr lang="en-GB" sz="2000" b="0" i="0" u="none" strike="noStrike" baseline="0" dirty="0">
                <a:solidFill>
                  <a:srgbClr val="000000"/>
                </a:solidFill>
                <a:ea typeface="Roboto Condensed" panose="02000000000000000000" pitchFamily="2" charset="0"/>
              </a:rPr>
              <a:t>Themes:- </a:t>
            </a:r>
            <a:r>
              <a:rPr lang="en-GB" sz="2000" b="1" i="0" u="none" strike="noStrike" baseline="0" dirty="0">
                <a:solidFill>
                  <a:srgbClr val="000000"/>
                </a:solidFill>
                <a:ea typeface="Roboto Condensed" panose="02000000000000000000" pitchFamily="2" charset="0"/>
              </a:rPr>
              <a:t>Four</a:t>
            </a:r>
            <a:r>
              <a:rPr lang="en-GB" sz="2000" b="0" i="0" u="none" strike="noStrike" baseline="0" dirty="0">
                <a:solidFill>
                  <a:srgbClr val="000000"/>
                </a:solidFill>
                <a:ea typeface="Roboto Condensed" panose="02000000000000000000" pitchFamily="2" charset="0"/>
              </a:rPr>
              <a:t> key, yet underacknowledged</a:t>
            </a:r>
            <a:r>
              <a:rPr lang="en-GB" sz="2000" b="1" i="0" u="none" strike="noStrike" baseline="0" dirty="0">
                <a:solidFill>
                  <a:srgbClr val="000000"/>
                </a:solidFill>
                <a:ea typeface="Roboto Condensed" panose="02000000000000000000" pitchFamily="2" charset="0"/>
              </a:rPr>
              <a:t>, sites of structural discrimination </a:t>
            </a:r>
            <a:r>
              <a:rPr lang="en-GB" sz="2000" b="0" i="0" u="none" strike="noStrike" baseline="0" dirty="0">
                <a:solidFill>
                  <a:srgbClr val="000000"/>
                </a:solidFill>
                <a:ea typeface="Roboto Condensed" panose="02000000000000000000" pitchFamily="2" charset="0"/>
              </a:rPr>
              <a:t>with regard to housing and homelessness </a:t>
            </a:r>
            <a:r>
              <a:rPr lang="en-GB" sz="2000" b="1" i="0" u="none" strike="noStrike" baseline="0" dirty="0">
                <a:solidFill>
                  <a:srgbClr val="000000"/>
                </a:solidFill>
                <a:ea typeface="Roboto Condensed" panose="02000000000000000000" pitchFamily="2" charset="0"/>
              </a:rPr>
              <a:t>(BLUE</a:t>
            </a:r>
            <a:r>
              <a:rPr lang="en-GB" sz="2000" b="0" i="0" u="none" strike="noStrike" baseline="0" dirty="0">
                <a:solidFill>
                  <a:srgbClr val="000000"/>
                </a:solidFill>
                <a:ea typeface="Roboto Condensed" panose="02000000000000000000" pitchFamily="2" charset="0"/>
              </a:rPr>
              <a:t>), as well as </a:t>
            </a:r>
            <a:r>
              <a:rPr lang="en-GB" sz="2000" b="1" i="0" u="none" strike="noStrike" baseline="0" dirty="0">
                <a:solidFill>
                  <a:srgbClr val="000000"/>
                </a:solidFill>
                <a:ea typeface="Roboto Condensed" panose="02000000000000000000" pitchFamily="2" charset="0"/>
              </a:rPr>
              <a:t>two</a:t>
            </a:r>
            <a:r>
              <a:rPr lang="en-GB" sz="2000" b="0" i="0" u="none" strike="noStrike" baseline="0" dirty="0">
                <a:solidFill>
                  <a:srgbClr val="000000"/>
                </a:solidFill>
                <a:ea typeface="Roboto Condensed" panose="02000000000000000000" pitchFamily="2" charset="0"/>
              </a:rPr>
              <a:t> </a:t>
            </a:r>
            <a:r>
              <a:rPr lang="en-GB" sz="2000" b="1" i="0" u="none" strike="noStrike" baseline="0" dirty="0">
                <a:solidFill>
                  <a:srgbClr val="000000"/>
                </a:solidFill>
                <a:ea typeface="Roboto Condensed" panose="02000000000000000000" pitchFamily="2" charset="0"/>
              </a:rPr>
              <a:t>strategic sites of intervention </a:t>
            </a:r>
            <a:r>
              <a:rPr lang="en-GB" sz="2000" b="0" i="0" u="none" strike="noStrike" baseline="0" dirty="0">
                <a:solidFill>
                  <a:srgbClr val="000000"/>
                </a:solidFill>
                <a:ea typeface="Roboto Condensed" panose="02000000000000000000" pitchFamily="2" charset="0"/>
              </a:rPr>
              <a:t>to combat this and address housing need </a:t>
            </a:r>
            <a:r>
              <a:rPr lang="en-GB" sz="2000" b="1" i="0" u="none" strike="noStrike" baseline="0" dirty="0">
                <a:solidFill>
                  <a:srgbClr val="000000"/>
                </a:solidFill>
                <a:ea typeface="Roboto Condensed" panose="02000000000000000000" pitchFamily="2" charset="0"/>
              </a:rPr>
              <a:t>(</a:t>
            </a:r>
            <a:r>
              <a:rPr lang="en-GB" sz="2000" b="1" dirty="0">
                <a:solidFill>
                  <a:srgbClr val="000000"/>
                </a:solidFill>
                <a:ea typeface="Roboto Condensed" panose="02000000000000000000" pitchFamily="2" charset="0"/>
              </a:rPr>
              <a:t>GREEN</a:t>
            </a:r>
            <a:r>
              <a:rPr lang="en-GB" sz="2000" b="1" i="0" u="none" strike="noStrike" baseline="0" dirty="0">
                <a:solidFill>
                  <a:srgbClr val="000000"/>
                </a:solidFill>
                <a:ea typeface="Roboto Condensed" panose="02000000000000000000" pitchFamily="2" charset="0"/>
              </a:rPr>
              <a:t>). </a:t>
            </a:r>
            <a:endParaRPr lang="en-GB" sz="2000" b="1" dirty="0">
              <a:ea typeface="Roboto Condensed" panose="02000000000000000000" pitchFamily="2" charset="0"/>
            </a:endParaRPr>
          </a:p>
        </p:txBody>
      </p:sp>
      <p:sp>
        <p:nvSpPr>
          <p:cNvPr id="6" name="TextBox 5">
            <a:extLst>
              <a:ext uri="{FF2B5EF4-FFF2-40B4-BE49-F238E27FC236}">
                <a16:creationId xmlns:a16="http://schemas.microsoft.com/office/drawing/2014/main" id="{921CD1F9-B876-05C4-EB58-83F657D73F2F}"/>
              </a:ext>
            </a:extLst>
          </p:cNvPr>
          <p:cNvSpPr txBox="1"/>
          <p:nvPr/>
        </p:nvSpPr>
        <p:spPr>
          <a:xfrm>
            <a:off x="355723" y="4695408"/>
            <a:ext cx="4909786" cy="1631216"/>
          </a:xfrm>
          <a:prstGeom prst="rect">
            <a:avLst/>
          </a:prstGeom>
          <a:noFill/>
        </p:spPr>
        <p:txBody>
          <a:bodyPr wrap="square">
            <a:spAutoFit/>
          </a:bodyPr>
          <a:lstStyle/>
          <a:p>
            <a:pPr marL="0" indent="0">
              <a:buNone/>
            </a:pPr>
            <a:r>
              <a:rPr lang="en-GB" sz="2000" b="1" dirty="0">
                <a:solidFill>
                  <a:srgbClr val="FF0000"/>
                </a:solidFill>
                <a:latin typeface="Calibri" panose="020F0502020204030204" pitchFamily="34" charset="0"/>
                <a:cs typeface="Calibri" panose="020F0502020204030204" pitchFamily="34" charset="0"/>
              </a:rPr>
              <a:t>Our research points to ways in which the policy framework leads to exclusion from support and perpetuates disproportionate levels of homelessness among racialised minorities</a:t>
            </a:r>
          </a:p>
        </p:txBody>
      </p:sp>
    </p:spTree>
    <p:extLst>
      <p:ext uri="{BB962C8B-B14F-4D97-AF65-F5344CB8AC3E}">
        <p14:creationId xmlns:p14="http://schemas.microsoft.com/office/powerpoint/2010/main" val="421424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007E-EA5F-539E-A2C8-2F3765ACCA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8DD0CF2-B11B-BE6A-2AAF-C38FFC24FB36}"/>
              </a:ext>
            </a:extLst>
          </p:cNvPr>
          <p:cNvSpPr>
            <a:spLocks noGrp="1"/>
          </p:cNvSpPr>
          <p:nvPr>
            <p:ph idx="1"/>
          </p:nvPr>
        </p:nvSpPr>
        <p:spPr/>
        <p:txBody>
          <a:bodyPr/>
          <a:lstStyle/>
          <a:p>
            <a:endParaRPr lang="en-GB"/>
          </a:p>
        </p:txBody>
      </p:sp>
      <p:pic>
        <p:nvPicPr>
          <p:cNvPr id="4" name="Picture 3" descr="A computer screen capture&#10;&#10;Description automatically generated with medium confidence">
            <a:extLst>
              <a:ext uri="{FF2B5EF4-FFF2-40B4-BE49-F238E27FC236}">
                <a16:creationId xmlns:a16="http://schemas.microsoft.com/office/drawing/2014/main" id="{3C829312-795B-B484-CF0C-52E3B078B963}"/>
              </a:ext>
            </a:extLst>
          </p:cNvPr>
          <p:cNvPicPr>
            <a:picLocks noChangeAspect="1"/>
          </p:cNvPicPr>
          <p:nvPr/>
        </p:nvPicPr>
        <p:blipFill rotWithShape="1">
          <a:blip r:embed="rId2"/>
          <a:srcRect l="10193" t="18516" r="14913" b="6243"/>
          <a:stretch/>
        </p:blipFill>
        <p:spPr bwMode="auto">
          <a:xfrm>
            <a:off x="96250" y="0"/>
            <a:ext cx="11999499" cy="67807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3241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643</TotalTime>
  <Words>1669</Words>
  <Application>Microsoft Office PowerPoint</Application>
  <PresentationFormat>Widescreen</PresentationFormat>
  <Paragraphs>119</Paragraphs>
  <Slides>22</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Aptos Display</vt:lpstr>
      <vt:lpstr>Arial</vt:lpstr>
      <vt:lpstr>Calibri</vt:lpstr>
      <vt:lpstr>Museo 500</vt:lpstr>
      <vt:lpstr>Museo Sans 500</vt:lpstr>
      <vt:lpstr>Roboto Condensed</vt:lpstr>
      <vt:lpstr>Segoe UI</vt:lpstr>
      <vt:lpstr>Times New Roman</vt:lpstr>
      <vt:lpstr>Office Theme</vt:lpstr>
      <vt:lpstr>HIDDEN VOICES: Phase 1  Research on Racial Inequality Housing &amp; Homelessness:</vt:lpstr>
      <vt:lpstr>Tackling Race Inequality</vt:lpstr>
      <vt:lpstr>Definitions and Types of homelessness</vt:lpstr>
      <vt:lpstr>PowerPoint Presentation</vt:lpstr>
      <vt:lpstr>PowerPoint Presentation</vt:lpstr>
      <vt:lpstr>PowerPoint Presentation</vt:lpstr>
      <vt:lpstr>RESEARCH AIMS &amp; OBJECTIVES</vt:lpstr>
      <vt:lpstr>RATIONALE –  SOLUTION FOCUSSED</vt:lpstr>
      <vt:lpstr>PowerPoint Presentation</vt:lpstr>
      <vt:lpstr>WHAT WE KNOW </vt:lpstr>
      <vt:lpstr>Percentage of Homeless Households, Ethnicity Over Time</vt:lpstr>
      <vt:lpstr>PowerPoint Presentation</vt:lpstr>
      <vt:lpstr>Social Housing &amp; Poverty</vt:lpstr>
      <vt:lpstr>PowerPoint Presentation</vt:lpstr>
      <vt:lpstr>Percentage of UK households that are overcrowded by ethnicity.</vt:lpstr>
      <vt:lpstr>SUMMARY OF KEY FINDINGS A</vt:lpstr>
      <vt:lpstr>SUMMARY OF KEY FINDINGS B</vt:lpstr>
      <vt:lpstr>What More Can The Housing Sector Do - Gift &amp; Will!</vt:lpstr>
      <vt:lpstr>What More Can The Housing Sector Do – Gift &amp; Will!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VOICES: BEYOND THE DATA: Unmet Needs &amp; Gaps  Ethnicity, Housing Disadvantage and Homelessness  Phase 1 Results</dc:title>
  <dc:creator>Henri Baptiste</dc:creator>
  <cp:lastModifiedBy>Henri Baptiste</cp:lastModifiedBy>
  <cp:revision>1</cp:revision>
  <dcterms:created xsi:type="dcterms:W3CDTF">2024-04-28T19:37:23Z</dcterms:created>
  <dcterms:modified xsi:type="dcterms:W3CDTF">2024-05-02T01:52:09Z</dcterms:modified>
</cp:coreProperties>
</file>